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 id="2147483675" r:id="rId2"/>
  </p:sldMasterIdLst>
  <p:notesMasterIdLst>
    <p:notesMasterId r:id="rId28"/>
  </p:notesMasterIdLst>
  <p:sldIdLst>
    <p:sldId id="256" r:id="rId3"/>
    <p:sldId id="257" r:id="rId4"/>
    <p:sldId id="258" r:id="rId5"/>
    <p:sldId id="259" r:id="rId6"/>
    <p:sldId id="260" r:id="rId7"/>
    <p:sldId id="262" r:id="rId8"/>
    <p:sldId id="263" r:id="rId9"/>
    <p:sldId id="309" r:id="rId10"/>
    <p:sldId id="310" r:id="rId11"/>
    <p:sldId id="311" r:id="rId12"/>
    <p:sldId id="267" r:id="rId13"/>
    <p:sldId id="312" r:id="rId14"/>
    <p:sldId id="276" r:id="rId15"/>
    <p:sldId id="272" r:id="rId16"/>
    <p:sldId id="316" r:id="rId17"/>
    <p:sldId id="315" r:id="rId18"/>
    <p:sldId id="317" r:id="rId19"/>
    <p:sldId id="313" r:id="rId20"/>
    <p:sldId id="314" r:id="rId21"/>
    <p:sldId id="321" r:id="rId22"/>
    <p:sldId id="282" r:id="rId23"/>
    <p:sldId id="280" r:id="rId24"/>
    <p:sldId id="318" r:id="rId25"/>
    <p:sldId id="319" r:id="rId26"/>
    <p:sldId id="320"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1140E64-4373-4C8D-BCBB-07256B65901B}">
  <a:tblStyle styleId="{B1140E64-4373-4C8D-BCBB-07256B65901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72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9189438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2708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7882870172_0_4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7882870172_0_4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7632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9179a95dd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9179a95dd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5146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8057d6047a_0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8057d6047a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6666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2"/>
        <p:cNvGrpSpPr/>
        <p:nvPr/>
      </p:nvGrpSpPr>
      <p:grpSpPr>
        <a:xfrm>
          <a:off x="0" y="0"/>
          <a:ext cx="0" cy="0"/>
          <a:chOff x="0" y="0"/>
          <a:chExt cx="0" cy="0"/>
        </a:xfrm>
      </p:grpSpPr>
      <p:sp>
        <p:nvSpPr>
          <p:cNvPr id="1473" name="Google Shape;1473;ga9179a95dd_0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4" name="Google Shape;1474;ga9179a95dd_0_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3657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7"/>
        <p:cNvGrpSpPr/>
        <p:nvPr/>
      </p:nvGrpSpPr>
      <p:grpSpPr>
        <a:xfrm>
          <a:off x="0" y="0"/>
          <a:ext cx="0" cy="0"/>
          <a:chOff x="0" y="0"/>
          <a:chExt cx="0" cy="0"/>
        </a:xfrm>
      </p:grpSpPr>
      <p:sp>
        <p:nvSpPr>
          <p:cNvPr id="1338" name="Google Shape;1338;g7882870172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9" name="Google Shape;1339;g7882870172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6025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p:cNvGrpSpPr/>
        <p:nvPr/>
      </p:nvGrpSpPr>
      <p:grpSpPr>
        <a:xfrm>
          <a:off x="0" y="0"/>
          <a:ext cx="0" cy="0"/>
          <a:chOff x="0" y="0"/>
          <a:chExt cx="0" cy="0"/>
        </a:xfrm>
      </p:grpSpPr>
      <p:sp>
        <p:nvSpPr>
          <p:cNvPr id="1505" name="Google Shape;1505;ga9179a95dd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6" name="Google Shape;1506;ga9179a95dd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9340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8"/>
        <p:cNvGrpSpPr/>
        <p:nvPr/>
      </p:nvGrpSpPr>
      <p:grpSpPr>
        <a:xfrm>
          <a:off x="0" y="0"/>
          <a:ext cx="0" cy="0"/>
          <a:chOff x="0" y="0"/>
          <a:chExt cx="0" cy="0"/>
        </a:xfrm>
      </p:grpSpPr>
      <p:sp>
        <p:nvSpPr>
          <p:cNvPr id="5639" name="Google Shape;5639;ga9179a95dd_0_4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0" name="Google Shape;5640;ga9179a95dd_0_4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5552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6"/>
        <p:cNvGrpSpPr/>
        <p:nvPr/>
      </p:nvGrpSpPr>
      <p:grpSpPr>
        <a:xfrm>
          <a:off x="0" y="0"/>
          <a:ext cx="0" cy="0"/>
          <a:chOff x="0" y="0"/>
          <a:chExt cx="0" cy="0"/>
        </a:xfrm>
      </p:grpSpPr>
      <p:sp>
        <p:nvSpPr>
          <p:cNvPr id="5547" name="Google Shape;5547;g7882870172_0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8" name="Google Shape;5548;g7882870172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3349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8"/>
        <p:cNvGrpSpPr/>
        <p:nvPr/>
      </p:nvGrpSpPr>
      <p:grpSpPr>
        <a:xfrm>
          <a:off x="0" y="0"/>
          <a:ext cx="0" cy="0"/>
          <a:chOff x="0" y="0"/>
          <a:chExt cx="0" cy="0"/>
        </a:xfrm>
      </p:grpSpPr>
      <p:sp>
        <p:nvSpPr>
          <p:cNvPr id="5639" name="Google Shape;5639;ga9179a95dd_0_4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0" name="Google Shape;5640;ga9179a95dd_0_4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5263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6"/>
        <p:cNvGrpSpPr/>
        <p:nvPr/>
      </p:nvGrpSpPr>
      <p:grpSpPr>
        <a:xfrm>
          <a:off x="0" y="0"/>
          <a:ext cx="0" cy="0"/>
          <a:chOff x="0" y="0"/>
          <a:chExt cx="0" cy="0"/>
        </a:xfrm>
      </p:grpSpPr>
      <p:sp>
        <p:nvSpPr>
          <p:cNvPr id="5547" name="Google Shape;5547;g7882870172_0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8" name="Google Shape;5548;g7882870172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3044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7882870172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7882870172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160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7882870172_0_44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7882870172_0_44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7199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b1368316cc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b1368316cc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8876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b0add53432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b0add53432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910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g7882870172_0_4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7" name="Google Shape;957;g7882870172_0_4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8478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7882870172_0_4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7882870172_0_4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2551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7882870172_0_4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7882870172_0_4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778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7882870172_0_4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7882870172_0_4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6408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5792148" y="928542"/>
            <a:ext cx="8536475" cy="3286425"/>
          </a:xfrm>
          <a:custGeom>
            <a:avLst/>
            <a:gdLst/>
            <a:ahLst/>
            <a:cxnLst/>
            <a:rect l="l" t="t" r="r" b="b"/>
            <a:pathLst>
              <a:path w="341459" h="131457" extrusionOk="0">
                <a:moveTo>
                  <a:pt x="1956" y="131457"/>
                </a:moveTo>
                <a:cubicBezTo>
                  <a:pt x="-8832" y="107188"/>
                  <a:pt x="27441" y="73739"/>
                  <a:pt x="53858" y="71006"/>
                </a:cubicBezTo>
                <a:cubicBezTo>
                  <a:pt x="72175" y="69111"/>
                  <a:pt x="89827" y="78983"/>
                  <a:pt x="107592" y="83829"/>
                </a:cubicBezTo>
                <a:cubicBezTo>
                  <a:pt x="119024" y="86947"/>
                  <a:pt x="131185" y="87670"/>
                  <a:pt x="143008" y="86882"/>
                </a:cubicBezTo>
                <a:cubicBezTo>
                  <a:pt x="165931" y="85354"/>
                  <a:pt x="187005" y="69324"/>
                  <a:pt x="202849" y="52687"/>
                </a:cubicBezTo>
                <a:cubicBezTo>
                  <a:pt x="216151" y="38720"/>
                  <a:pt x="226877" y="21520"/>
                  <a:pt x="243150" y="11165"/>
                </a:cubicBezTo>
                <a:cubicBezTo>
                  <a:pt x="257231" y="2205"/>
                  <a:pt x="275323" y="-521"/>
                  <a:pt x="291999" y="174"/>
                </a:cubicBezTo>
                <a:cubicBezTo>
                  <a:pt x="308471" y="861"/>
                  <a:pt x="326713" y="7548"/>
                  <a:pt x="341459" y="174"/>
                </a:cubicBezTo>
              </a:path>
            </a:pathLst>
          </a:custGeom>
          <a:noFill/>
          <a:ln w="19050" cap="flat" cmpd="sng">
            <a:solidFill>
              <a:schemeClr val="dk2"/>
            </a:solidFill>
            <a:prstDash val="dash"/>
            <a:round/>
            <a:headEnd type="none" w="med" len="med"/>
            <a:tailEnd type="stealth" w="med" len="med"/>
          </a:ln>
        </p:spPr>
      </p:sp>
      <p:sp>
        <p:nvSpPr>
          <p:cNvPr id="14" name="Google Shape;14;p2"/>
          <p:cNvSpPr txBox="1">
            <a:spLocks noGrp="1"/>
          </p:cNvSpPr>
          <p:nvPr>
            <p:ph type="ctrTitle"/>
          </p:nvPr>
        </p:nvSpPr>
        <p:spPr>
          <a:xfrm>
            <a:off x="685800" y="1000925"/>
            <a:ext cx="5760900" cy="17964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685800" y="2834125"/>
            <a:ext cx="38862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400"/>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sp>
        <p:nvSpPr>
          <p:cNvPr id="16" name="Google Shape;16;p2"/>
          <p:cNvSpPr/>
          <p:nvPr/>
        </p:nvSpPr>
        <p:spPr>
          <a:xfrm>
            <a:off x="-2478965" y="3238280"/>
            <a:ext cx="8536475" cy="3286425"/>
          </a:xfrm>
          <a:custGeom>
            <a:avLst/>
            <a:gdLst/>
            <a:ahLst/>
            <a:cxnLst/>
            <a:rect l="l" t="t" r="r" b="b"/>
            <a:pathLst>
              <a:path w="341459" h="131457" extrusionOk="0">
                <a:moveTo>
                  <a:pt x="1956" y="131457"/>
                </a:moveTo>
                <a:cubicBezTo>
                  <a:pt x="-8832" y="107188"/>
                  <a:pt x="27441" y="73739"/>
                  <a:pt x="53858" y="71006"/>
                </a:cubicBezTo>
                <a:cubicBezTo>
                  <a:pt x="72175" y="69111"/>
                  <a:pt x="89827" y="78983"/>
                  <a:pt x="107592" y="83829"/>
                </a:cubicBezTo>
                <a:cubicBezTo>
                  <a:pt x="119024" y="86947"/>
                  <a:pt x="131185" y="87670"/>
                  <a:pt x="143008" y="86882"/>
                </a:cubicBezTo>
                <a:cubicBezTo>
                  <a:pt x="165931" y="85354"/>
                  <a:pt x="187005" y="69324"/>
                  <a:pt x="202849" y="52687"/>
                </a:cubicBezTo>
                <a:cubicBezTo>
                  <a:pt x="216151" y="38720"/>
                  <a:pt x="226877" y="21520"/>
                  <a:pt x="243150" y="11165"/>
                </a:cubicBezTo>
                <a:cubicBezTo>
                  <a:pt x="257231" y="2205"/>
                  <a:pt x="275323" y="-521"/>
                  <a:pt x="291999" y="174"/>
                </a:cubicBezTo>
                <a:cubicBezTo>
                  <a:pt x="308471" y="861"/>
                  <a:pt x="326713" y="7548"/>
                  <a:pt x="341459" y="174"/>
                </a:cubicBezTo>
              </a:path>
            </a:pathLst>
          </a:custGeom>
          <a:noFill/>
          <a:ln w="19050" cap="flat" cmpd="sng">
            <a:solidFill>
              <a:schemeClr val="dk2"/>
            </a:solidFill>
            <a:prstDash val="dash"/>
            <a:round/>
            <a:headEnd type="none" w="med" len="med"/>
            <a:tailEnd type="stealth" w="med" len="med"/>
          </a:ln>
        </p:spPr>
      </p:sp>
      <p:grpSp>
        <p:nvGrpSpPr>
          <p:cNvPr id="17" name="Google Shape;17;p2"/>
          <p:cNvGrpSpPr/>
          <p:nvPr/>
        </p:nvGrpSpPr>
        <p:grpSpPr>
          <a:xfrm>
            <a:off x="4021437" y="2191332"/>
            <a:ext cx="5350044" cy="2952363"/>
            <a:chOff x="2845275" y="2257250"/>
            <a:chExt cx="2385750" cy="1316550"/>
          </a:xfrm>
        </p:grpSpPr>
        <p:sp>
          <p:nvSpPr>
            <p:cNvPr id="18" name="Google Shape;18;p2"/>
            <p:cNvSpPr/>
            <p:nvPr/>
          </p:nvSpPr>
          <p:spPr>
            <a:xfrm>
              <a:off x="4670500" y="2258150"/>
              <a:ext cx="116425" cy="34975"/>
            </a:xfrm>
            <a:custGeom>
              <a:avLst/>
              <a:gdLst/>
              <a:ahLst/>
              <a:cxnLst/>
              <a:rect l="l" t="t" r="r" b="b"/>
              <a:pathLst>
                <a:path w="4657" h="1399" extrusionOk="0">
                  <a:moveTo>
                    <a:pt x="1179" y="0"/>
                  </a:moveTo>
                  <a:cubicBezTo>
                    <a:pt x="1005" y="0"/>
                    <a:pt x="830" y="13"/>
                    <a:pt x="656" y="36"/>
                  </a:cubicBezTo>
                  <a:cubicBezTo>
                    <a:pt x="608" y="36"/>
                    <a:pt x="584" y="48"/>
                    <a:pt x="537" y="84"/>
                  </a:cubicBezTo>
                  <a:cubicBezTo>
                    <a:pt x="489" y="84"/>
                    <a:pt x="430" y="107"/>
                    <a:pt x="394" y="107"/>
                  </a:cubicBezTo>
                  <a:cubicBezTo>
                    <a:pt x="346" y="131"/>
                    <a:pt x="311" y="155"/>
                    <a:pt x="275" y="155"/>
                  </a:cubicBezTo>
                  <a:cubicBezTo>
                    <a:pt x="180" y="155"/>
                    <a:pt x="72" y="191"/>
                    <a:pt x="1" y="262"/>
                  </a:cubicBezTo>
                  <a:lnTo>
                    <a:pt x="1" y="1179"/>
                  </a:lnTo>
                  <a:cubicBezTo>
                    <a:pt x="336" y="993"/>
                    <a:pt x="731" y="900"/>
                    <a:pt x="1126" y="900"/>
                  </a:cubicBezTo>
                  <a:cubicBezTo>
                    <a:pt x="1363" y="900"/>
                    <a:pt x="1599" y="933"/>
                    <a:pt x="1823" y="1000"/>
                  </a:cubicBezTo>
                  <a:cubicBezTo>
                    <a:pt x="2073" y="1084"/>
                    <a:pt x="2263" y="1203"/>
                    <a:pt x="2513" y="1274"/>
                  </a:cubicBezTo>
                  <a:cubicBezTo>
                    <a:pt x="2771" y="1336"/>
                    <a:pt x="3056" y="1398"/>
                    <a:pt x="3320" y="1398"/>
                  </a:cubicBezTo>
                  <a:cubicBezTo>
                    <a:pt x="3361" y="1398"/>
                    <a:pt x="3402" y="1397"/>
                    <a:pt x="3442" y="1393"/>
                  </a:cubicBezTo>
                  <a:cubicBezTo>
                    <a:pt x="3668" y="1393"/>
                    <a:pt x="3918" y="1393"/>
                    <a:pt x="4144" y="1346"/>
                  </a:cubicBezTo>
                  <a:cubicBezTo>
                    <a:pt x="4228" y="1322"/>
                    <a:pt x="4299" y="1298"/>
                    <a:pt x="4406" y="1274"/>
                  </a:cubicBezTo>
                  <a:cubicBezTo>
                    <a:pt x="4513" y="1239"/>
                    <a:pt x="4585" y="1203"/>
                    <a:pt x="4656" y="1167"/>
                  </a:cubicBezTo>
                  <a:lnTo>
                    <a:pt x="4656" y="250"/>
                  </a:lnTo>
                  <a:cubicBezTo>
                    <a:pt x="4327" y="426"/>
                    <a:pt x="3964" y="499"/>
                    <a:pt x="3596" y="499"/>
                  </a:cubicBezTo>
                  <a:cubicBezTo>
                    <a:pt x="3139" y="499"/>
                    <a:pt x="2673" y="386"/>
                    <a:pt x="2251" y="215"/>
                  </a:cubicBezTo>
                  <a:cubicBezTo>
                    <a:pt x="1918" y="60"/>
                    <a:pt x="1552" y="0"/>
                    <a:pt x="1179" y="0"/>
                  </a:cubicBez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670225" y="2312425"/>
              <a:ext cx="116700" cy="35975"/>
            </a:xfrm>
            <a:custGeom>
              <a:avLst/>
              <a:gdLst/>
              <a:ahLst/>
              <a:cxnLst/>
              <a:rect l="l" t="t" r="r" b="b"/>
              <a:pathLst>
                <a:path w="4668" h="1439" extrusionOk="0">
                  <a:moveTo>
                    <a:pt x="1233" y="1"/>
                  </a:moveTo>
                  <a:cubicBezTo>
                    <a:pt x="814" y="1"/>
                    <a:pt x="393" y="86"/>
                    <a:pt x="0" y="234"/>
                  </a:cubicBezTo>
                  <a:lnTo>
                    <a:pt x="0" y="1187"/>
                  </a:lnTo>
                  <a:cubicBezTo>
                    <a:pt x="354" y="1017"/>
                    <a:pt x="741" y="925"/>
                    <a:pt x="1125" y="925"/>
                  </a:cubicBezTo>
                  <a:cubicBezTo>
                    <a:pt x="1361" y="925"/>
                    <a:pt x="1595" y="960"/>
                    <a:pt x="1822" y="1032"/>
                  </a:cubicBezTo>
                  <a:cubicBezTo>
                    <a:pt x="2274" y="1187"/>
                    <a:pt x="2691" y="1389"/>
                    <a:pt x="3167" y="1437"/>
                  </a:cubicBezTo>
                  <a:cubicBezTo>
                    <a:pt x="3225" y="1438"/>
                    <a:pt x="3282" y="1439"/>
                    <a:pt x="3339" y="1439"/>
                  </a:cubicBezTo>
                  <a:cubicBezTo>
                    <a:pt x="3808" y="1439"/>
                    <a:pt x="4242" y="1389"/>
                    <a:pt x="4667" y="1187"/>
                  </a:cubicBezTo>
                  <a:lnTo>
                    <a:pt x="4667" y="234"/>
                  </a:lnTo>
                  <a:cubicBezTo>
                    <a:pt x="4349" y="424"/>
                    <a:pt x="4001" y="499"/>
                    <a:pt x="3646" y="499"/>
                  </a:cubicBezTo>
                  <a:cubicBezTo>
                    <a:pt x="3178" y="499"/>
                    <a:pt x="2701" y="368"/>
                    <a:pt x="2274" y="199"/>
                  </a:cubicBezTo>
                  <a:cubicBezTo>
                    <a:pt x="1941" y="62"/>
                    <a:pt x="1588" y="1"/>
                    <a:pt x="1233" y="1"/>
                  </a:cubicBez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670500" y="2281250"/>
              <a:ext cx="117600" cy="42900"/>
            </a:xfrm>
            <a:custGeom>
              <a:avLst/>
              <a:gdLst/>
              <a:ahLst/>
              <a:cxnLst/>
              <a:rect l="l" t="t" r="r" b="b"/>
              <a:pathLst>
                <a:path w="4704" h="1716" extrusionOk="0">
                  <a:moveTo>
                    <a:pt x="1160" y="0"/>
                  </a:moveTo>
                  <a:cubicBezTo>
                    <a:pt x="765" y="0"/>
                    <a:pt x="374" y="71"/>
                    <a:pt x="1" y="243"/>
                  </a:cubicBezTo>
                  <a:lnTo>
                    <a:pt x="1" y="1469"/>
                  </a:lnTo>
                  <a:cubicBezTo>
                    <a:pt x="37" y="1446"/>
                    <a:pt x="84" y="1446"/>
                    <a:pt x="108" y="1422"/>
                  </a:cubicBezTo>
                  <a:cubicBezTo>
                    <a:pt x="156" y="1422"/>
                    <a:pt x="180" y="1386"/>
                    <a:pt x="227" y="1386"/>
                  </a:cubicBezTo>
                  <a:cubicBezTo>
                    <a:pt x="263" y="1374"/>
                    <a:pt x="299" y="1350"/>
                    <a:pt x="334" y="1350"/>
                  </a:cubicBezTo>
                  <a:cubicBezTo>
                    <a:pt x="406" y="1315"/>
                    <a:pt x="477" y="1303"/>
                    <a:pt x="561" y="1267"/>
                  </a:cubicBezTo>
                  <a:cubicBezTo>
                    <a:pt x="729" y="1230"/>
                    <a:pt x="895" y="1211"/>
                    <a:pt x="1060" y="1211"/>
                  </a:cubicBezTo>
                  <a:cubicBezTo>
                    <a:pt x="1314" y="1211"/>
                    <a:pt x="1565" y="1256"/>
                    <a:pt x="1811" y="1350"/>
                  </a:cubicBezTo>
                  <a:cubicBezTo>
                    <a:pt x="2376" y="1536"/>
                    <a:pt x="2953" y="1716"/>
                    <a:pt x="3542" y="1716"/>
                  </a:cubicBezTo>
                  <a:cubicBezTo>
                    <a:pt x="3785" y="1716"/>
                    <a:pt x="4029" y="1685"/>
                    <a:pt x="4275" y="1612"/>
                  </a:cubicBezTo>
                  <a:cubicBezTo>
                    <a:pt x="4323" y="1600"/>
                    <a:pt x="4347" y="1565"/>
                    <a:pt x="4394" y="1565"/>
                  </a:cubicBezTo>
                  <a:cubicBezTo>
                    <a:pt x="4478" y="1565"/>
                    <a:pt x="4585" y="1541"/>
                    <a:pt x="4656" y="1469"/>
                  </a:cubicBezTo>
                  <a:cubicBezTo>
                    <a:pt x="4633" y="1065"/>
                    <a:pt x="4704" y="648"/>
                    <a:pt x="4656" y="243"/>
                  </a:cubicBezTo>
                  <a:lnTo>
                    <a:pt x="4656" y="243"/>
                  </a:lnTo>
                  <a:cubicBezTo>
                    <a:pt x="4333" y="412"/>
                    <a:pt x="3978" y="506"/>
                    <a:pt x="3623" y="506"/>
                  </a:cubicBezTo>
                  <a:cubicBezTo>
                    <a:pt x="3375" y="506"/>
                    <a:pt x="3129" y="460"/>
                    <a:pt x="2894" y="362"/>
                  </a:cubicBezTo>
                  <a:cubicBezTo>
                    <a:pt x="2339" y="156"/>
                    <a:pt x="1746" y="0"/>
                    <a:pt x="1160" y="0"/>
                  </a:cubicBez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668725" y="2257250"/>
              <a:ext cx="3900" cy="187550"/>
            </a:xfrm>
            <a:custGeom>
              <a:avLst/>
              <a:gdLst/>
              <a:ahLst/>
              <a:cxnLst/>
              <a:rect l="l" t="t" r="r" b="b"/>
              <a:pathLst>
                <a:path w="156" h="7502" extrusionOk="0">
                  <a:moveTo>
                    <a:pt x="72" y="1"/>
                  </a:moveTo>
                  <a:cubicBezTo>
                    <a:pt x="36" y="1"/>
                    <a:pt x="1" y="13"/>
                    <a:pt x="1" y="48"/>
                  </a:cubicBezTo>
                  <a:lnTo>
                    <a:pt x="1" y="7502"/>
                  </a:lnTo>
                  <a:lnTo>
                    <a:pt x="155" y="7502"/>
                  </a:lnTo>
                  <a:lnTo>
                    <a:pt x="155" y="48"/>
                  </a:lnTo>
                  <a:cubicBezTo>
                    <a:pt x="155" y="13"/>
                    <a:pt x="120" y="1"/>
                    <a:pt x="72" y="1"/>
                  </a:cubicBez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669925" y="2257250"/>
              <a:ext cx="2700" cy="187550"/>
            </a:xfrm>
            <a:custGeom>
              <a:avLst/>
              <a:gdLst/>
              <a:ahLst/>
              <a:cxnLst/>
              <a:rect l="l" t="t" r="r" b="b"/>
              <a:pathLst>
                <a:path w="108" h="7502" extrusionOk="0">
                  <a:moveTo>
                    <a:pt x="0" y="1"/>
                  </a:moveTo>
                  <a:cubicBezTo>
                    <a:pt x="24" y="1"/>
                    <a:pt x="36" y="13"/>
                    <a:pt x="36" y="48"/>
                  </a:cubicBezTo>
                  <a:lnTo>
                    <a:pt x="36" y="7502"/>
                  </a:lnTo>
                  <a:lnTo>
                    <a:pt x="107" y="7502"/>
                  </a:lnTo>
                  <a:lnTo>
                    <a:pt x="107" y="48"/>
                  </a:lnTo>
                  <a:cubicBezTo>
                    <a:pt x="107" y="13"/>
                    <a:pt x="72" y="1"/>
                    <a:pt x="24"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668725" y="2443875"/>
              <a:ext cx="3900" cy="1525"/>
            </a:xfrm>
            <a:custGeom>
              <a:avLst/>
              <a:gdLst/>
              <a:ahLst/>
              <a:cxnLst/>
              <a:rect l="l" t="t" r="r" b="b"/>
              <a:pathLst>
                <a:path w="156" h="61" extrusionOk="0">
                  <a:moveTo>
                    <a:pt x="72" y="1"/>
                  </a:moveTo>
                  <a:cubicBezTo>
                    <a:pt x="36" y="1"/>
                    <a:pt x="1" y="25"/>
                    <a:pt x="1" y="37"/>
                  </a:cubicBezTo>
                  <a:cubicBezTo>
                    <a:pt x="1" y="48"/>
                    <a:pt x="36" y="60"/>
                    <a:pt x="72" y="60"/>
                  </a:cubicBezTo>
                  <a:cubicBezTo>
                    <a:pt x="120" y="60"/>
                    <a:pt x="155" y="48"/>
                    <a:pt x="155" y="37"/>
                  </a:cubicBezTo>
                  <a:cubicBezTo>
                    <a:pt x="155" y="25"/>
                    <a:pt x="120" y="1"/>
                    <a:pt x="72"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669625" y="2258450"/>
              <a:ext cx="900" cy="15500"/>
            </a:xfrm>
            <a:custGeom>
              <a:avLst/>
              <a:gdLst/>
              <a:ahLst/>
              <a:cxnLst/>
              <a:rect l="l" t="t" r="r" b="b"/>
              <a:pathLst>
                <a:path w="36" h="620" extrusionOk="0">
                  <a:moveTo>
                    <a:pt x="24" y="0"/>
                  </a:moveTo>
                  <a:cubicBezTo>
                    <a:pt x="24" y="0"/>
                    <a:pt x="12" y="0"/>
                    <a:pt x="12" y="12"/>
                  </a:cubicBezTo>
                  <a:cubicBezTo>
                    <a:pt x="0" y="24"/>
                    <a:pt x="0" y="60"/>
                    <a:pt x="0" y="84"/>
                  </a:cubicBezTo>
                  <a:lnTo>
                    <a:pt x="0" y="131"/>
                  </a:lnTo>
                  <a:lnTo>
                    <a:pt x="0" y="191"/>
                  </a:lnTo>
                  <a:lnTo>
                    <a:pt x="0" y="310"/>
                  </a:lnTo>
                  <a:cubicBezTo>
                    <a:pt x="0" y="476"/>
                    <a:pt x="0" y="619"/>
                    <a:pt x="12" y="619"/>
                  </a:cubicBezTo>
                  <a:cubicBezTo>
                    <a:pt x="12" y="619"/>
                    <a:pt x="24" y="476"/>
                    <a:pt x="24" y="310"/>
                  </a:cubicBezTo>
                  <a:lnTo>
                    <a:pt x="24" y="191"/>
                  </a:lnTo>
                  <a:lnTo>
                    <a:pt x="24" y="131"/>
                  </a:lnTo>
                  <a:lnTo>
                    <a:pt x="24" y="84"/>
                  </a:lnTo>
                  <a:lnTo>
                    <a:pt x="24" y="24"/>
                  </a:lnTo>
                  <a:cubicBezTo>
                    <a:pt x="24" y="12"/>
                    <a:pt x="36" y="0"/>
                    <a:pt x="36"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669025" y="2275400"/>
              <a:ext cx="1225" cy="2725"/>
            </a:xfrm>
            <a:custGeom>
              <a:avLst/>
              <a:gdLst/>
              <a:ahLst/>
              <a:cxnLst/>
              <a:rect l="l" t="t" r="r" b="b"/>
              <a:pathLst>
                <a:path w="49" h="109" extrusionOk="0">
                  <a:moveTo>
                    <a:pt x="24" y="1"/>
                  </a:moveTo>
                  <a:cubicBezTo>
                    <a:pt x="24" y="1"/>
                    <a:pt x="0" y="13"/>
                    <a:pt x="0" y="49"/>
                  </a:cubicBezTo>
                  <a:cubicBezTo>
                    <a:pt x="0" y="72"/>
                    <a:pt x="0" y="108"/>
                    <a:pt x="24" y="108"/>
                  </a:cubicBezTo>
                  <a:cubicBezTo>
                    <a:pt x="36" y="108"/>
                    <a:pt x="48" y="72"/>
                    <a:pt x="36" y="60"/>
                  </a:cubicBezTo>
                  <a:cubicBezTo>
                    <a:pt x="36" y="37"/>
                    <a:pt x="36" y="1"/>
                    <a:pt x="24"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367075" y="2258150"/>
              <a:ext cx="116700" cy="34975"/>
            </a:xfrm>
            <a:custGeom>
              <a:avLst/>
              <a:gdLst/>
              <a:ahLst/>
              <a:cxnLst/>
              <a:rect l="l" t="t" r="r" b="b"/>
              <a:pathLst>
                <a:path w="4668" h="1399" extrusionOk="0">
                  <a:moveTo>
                    <a:pt x="1184" y="0"/>
                  </a:moveTo>
                  <a:cubicBezTo>
                    <a:pt x="1010" y="0"/>
                    <a:pt x="833" y="13"/>
                    <a:pt x="655" y="36"/>
                  </a:cubicBezTo>
                  <a:cubicBezTo>
                    <a:pt x="620" y="36"/>
                    <a:pt x="584" y="48"/>
                    <a:pt x="536" y="84"/>
                  </a:cubicBezTo>
                  <a:cubicBezTo>
                    <a:pt x="501" y="84"/>
                    <a:pt x="441" y="107"/>
                    <a:pt x="393" y="107"/>
                  </a:cubicBezTo>
                  <a:cubicBezTo>
                    <a:pt x="346" y="131"/>
                    <a:pt x="322" y="155"/>
                    <a:pt x="274" y="155"/>
                  </a:cubicBezTo>
                  <a:cubicBezTo>
                    <a:pt x="179" y="155"/>
                    <a:pt x="84" y="191"/>
                    <a:pt x="1" y="262"/>
                  </a:cubicBezTo>
                  <a:lnTo>
                    <a:pt x="1" y="1179"/>
                  </a:lnTo>
                  <a:cubicBezTo>
                    <a:pt x="335" y="993"/>
                    <a:pt x="731" y="900"/>
                    <a:pt x="1125" y="900"/>
                  </a:cubicBezTo>
                  <a:cubicBezTo>
                    <a:pt x="1362" y="900"/>
                    <a:pt x="1599" y="933"/>
                    <a:pt x="1822" y="1000"/>
                  </a:cubicBezTo>
                  <a:cubicBezTo>
                    <a:pt x="2072" y="1084"/>
                    <a:pt x="2263" y="1203"/>
                    <a:pt x="2525" y="1274"/>
                  </a:cubicBezTo>
                  <a:cubicBezTo>
                    <a:pt x="2782" y="1336"/>
                    <a:pt x="3058" y="1398"/>
                    <a:pt x="3321" y="1398"/>
                  </a:cubicBezTo>
                  <a:cubicBezTo>
                    <a:pt x="3361" y="1398"/>
                    <a:pt x="3402" y="1397"/>
                    <a:pt x="3441" y="1393"/>
                  </a:cubicBezTo>
                  <a:cubicBezTo>
                    <a:pt x="3668" y="1393"/>
                    <a:pt x="3918" y="1393"/>
                    <a:pt x="4144" y="1346"/>
                  </a:cubicBezTo>
                  <a:cubicBezTo>
                    <a:pt x="4227" y="1322"/>
                    <a:pt x="4311" y="1298"/>
                    <a:pt x="4406" y="1274"/>
                  </a:cubicBezTo>
                  <a:cubicBezTo>
                    <a:pt x="4513" y="1239"/>
                    <a:pt x="4596" y="1203"/>
                    <a:pt x="4668" y="1167"/>
                  </a:cubicBezTo>
                  <a:lnTo>
                    <a:pt x="4668" y="250"/>
                  </a:lnTo>
                  <a:cubicBezTo>
                    <a:pt x="4333" y="426"/>
                    <a:pt x="3967" y="499"/>
                    <a:pt x="3598" y="499"/>
                  </a:cubicBezTo>
                  <a:cubicBezTo>
                    <a:pt x="3139" y="499"/>
                    <a:pt x="2673" y="386"/>
                    <a:pt x="2251" y="215"/>
                  </a:cubicBezTo>
                  <a:cubicBezTo>
                    <a:pt x="1918" y="60"/>
                    <a:pt x="1557" y="0"/>
                    <a:pt x="1184" y="0"/>
                  </a:cubicBez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366775" y="2312425"/>
              <a:ext cx="117000" cy="35975"/>
            </a:xfrm>
            <a:custGeom>
              <a:avLst/>
              <a:gdLst/>
              <a:ahLst/>
              <a:cxnLst/>
              <a:rect l="l" t="t" r="r" b="b"/>
              <a:pathLst>
                <a:path w="4680" h="1439" extrusionOk="0">
                  <a:moveTo>
                    <a:pt x="1233" y="1"/>
                  </a:moveTo>
                  <a:cubicBezTo>
                    <a:pt x="815" y="1"/>
                    <a:pt x="394" y="86"/>
                    <a:pt x="1" y="234"/>
                  </a:cubicBezTo>
                  <a:lnTo>
                    <a:pt x="1" y="1187"/>
                  </a:lnTo>
                  <a:cubicBezTo>
                    <a:pt x="355" y="1017"/>
                    <a:pt x="741" y="925"/>
                    <a:pt x="1126" y="925"/>
                  </a:cubicBezTo>
                  <a:cubicBezTo>
                    <a:pt x="1361" y="925"/>
                    <a:pt x="1596" y="960"/>
                    <a:pt x="1822" y="1032"/>
                  </a:cubicBezTo>
                  <a:cubicBezTo>
                    <a:pt x="2287" y="1187"/>
                    <a:pt x="2691" y="1389"/>
                    <a:pt x="3180" y="1437"/>
                  </a:cubicBezTo>
                  <a:cubicBezTo>
                    <a:pt x="3237" y="1438"/>
                    <a:pt x="3294" y="1439"/>
                    <a:pt x="3351" y="1439"/>
                  </a:cubicBezTo>
                  <a:cubicBezTo>
                    <a:pt x="3820" y="1439"/>
                    <a:pt x="4255" y="1389"/>
                    <a:pt x="4680" y="1187"/>
                  </a:cubicBezTo>
                  <a:lnTo>
                    <a:pt x="4680" y="234"/>
                  </a:lnTo>
                  <a:cubicBezTo>
                    <a:pt x="4357" y="424"/>
                    <a:pt x="4005" y="499"/>
                    <a:pt x="3649" y="499"/>
                  </a:cubicBezTo>
                  <a:cubicBezTo>
                    <a:pt x="3179" y="499"/>
                    <a:pt x="2702" y="368"/>
                    <a:pt x="2275" y="199"/>
                  </a:cubicBezTo>
                  <a:cubicBezTo>
                    <a:pt x="1942" y="62"/>
                    <a:pt x="1588" y="1"/>
                    <a:pt x="1233" y="1"/>
                  </a:cubicBez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367375" y="2281250"/>
              <a:ext cx="117300" cy="42900"/>
            </a:xfrm>
            <a:custGeom>
              <a:avLst/>
              <a:gdLst/>
              <a:ahLst/>
              <a:cxnLst/>
              <a:rect l="l" t="t" r="r" b="b"/>
              <a:pathLst>
                <a:path w="4692" h="1716" extrusionOk="0">
                  <a:moveTo>
                    <a:pt x="1153" y="0"/>
                  </a:moveTo>
                  <a:cubicBezTo>
                    <a:pt x="759" y="0"/>
                    <a:pt x="369" y="71"/>
                    <a:pt x="0" y="243"/>
                  </a:cubicBezTo>
                  <a:lnTo>
                    <a:pt x="0" y="1469"/>
                  </a:lnTo>
                  <a:cubicBezTo>
                    <a:pt x="24" y="1446"/>
                    <a:pt x="72" y="1446"/>
                    <a:pt x="96" y="1422"/>
                  </a:cubicBezTo>
                  <a:cubicBezTo>
                    <a:pt x="143" y="1422"/>
                    <a:pt x="179" y="1386"/>
                    <a:pt x="215" y="1386"/>
                  </a:cubicBezTo>
                  <a:cubicBezTo>
                    <a:pt x="250" y="1374"/>
                    <a:pt x="298" y="1350"/>
                    <a:pt x="322" y="1350"/>
                  </a:cubicBezTo>
                  <a:cubicBezTo>
                    <a:pt x="393" y="1315"/>
                    <a:pt x="477" y="1303"/>
                    <a:pt x="548" y="1267"/>
                  </a:cubicBezTo>
                  <a:cubicBezTo>
                    <a:pt x="716" y="1230"/>
                    <a:pt x="883" y="1211"/>
                    <a:pt x="1047" y="1211"/>
                  </a:cubicBezTo>
                  <a:cubicBezTo>
                    <a:pt x="1302" y="1211"/>
                    <a:pt x="1552" y="1256"/>
                    <a:pt x="1798" y="1350"/>
                  </a:cubicBezTo>
                  <a:cubicBezTo>
                    <a:pt x="2363" y="1536"/>
                    <a:pt x="2941" y="1716"/>
                    <a:pt x="3530" y="1716"/>
                  </a:cubicBezTo>
                  <a:cubicBezTo>
                    <a:pt x="3772" y="1716"/>
                    <a:pt x="4016" y="1685"/>
                    <a:pt x="4263" y="1612"/>
                  </a:cubicBezTo>
                  <a:cubicBezTo>
                    <a:pt x="4310" y="1600"/>
                    <a:pt x="4346" y="1565"/>
                    <a:pt x="4382" y="1565"/>
                  </a:cubicBezTo>
                  <a:cubicBezTo>
                    <a:pt x="4477" y="1565"/>
                    <a:pt x="4584" y="1541"/>
                    <a:pt x="4656" y="1469"/>
                  </a:cubicBezTo>
                  <a:cubicBezTo>
                    <a:pt x="4620" y="1065"/>
                    <a:pt x="4691" y="648"/>
                    <a:pt x="4656" y="243"/>
                  </a:cubicBezTo>
                  <a:lnTo>
                    <a:pt x="4656" y="243"/>
                  </a:lnTo>
                  <a:cubicBezTo>
                    <a:pt x="4333" y="412"/>
                    <a:pt x="3973" y="506"/>
                    <a:pt x="3615" y="506"/>
                  </a:cubicBezTo>
                  <a:cubicBezTo>
                    <a:pt x="3365" y="506"/>
                    <a:pt x="3116" y="460"/>
                    <a:pt x="2882" y="362"/>
                  </a:cubicBezTo>
                  <a:cubicBezTo>
                    <a:pt x="2334" y="156"/>
                    <a:pt x="1739" y="0"/>
                    <a:pt x="1153" y="0"/>
                  </a:cubicBez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365300" y="2257250"/>
              <a:ext cx="3875" cy="187550"/>
            </a:xfrm>
            <a:custGeom>
              <a:avLst/>
              <a:gdLst/>
              <a:ahLst/>
              <a:cxnLst/>
              <a:rect l="l" t="t" r="r" b="b"/>
              <a:pathLst>
                <a:path w="155" h="7502" extrusionOk="0">
                  <a:moveTo>
                    <a:pt x="83" y="1"/>
                  </a:moveTo>
                  <a:cubicBezTo>
                    <a:pt x="36" y="1"/>
                    <a:pt x="0" y="13"/>
                    <a:pt x="0" y="48"/>
                  </a:cubicBezTo>
                  <a:lnTo>
                    <a:pt x="0" y="7502"/>
                  </a:lnTo>
                  <a:lnTo>
                    <a:pt x="155" y="7502"/>
                  </a:lnTo>
                  <a:lnTo>
                    <a:pt x="155" y="48"/>
                  </a:lnTo>
                  <a:cubicBezTo>
                    <a:pt x="155" y="13"/>
                    <a:pt x="119" y="1"/>
                    <a:pt x="83" y="1"/>
                  </a:cubicBez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366475" y="2257250"/>
              <a:ext cx="2700" cy="187550"/>
            </a:xfrm>
            <a:custGeom>
              <a:avLst/>
              <a:gdLst/>
              <a:ahLst/>
              <a:cxnLst/>
              <a:rect l="l" t="t" r="r" b="b"/>
              <a:pathLst>
                <a:path w="108" h="7502" extrusionOk="0">
                  <a:moveTo>
                    <a:pt x="1" y="1"/>
                  </a:moveTo>
                  <a:cubicBezTo>
                    <a:pt x="36" y="1"/>
                    <a:pt x="48" y="13"/>
                    <a:pt x="48" y="48"/>
                  </a:cubicBezTo>
                  <a:lnTo>
                    <a:pt x="48" y="7502"/>
                  </a:lnTo>
                  <a:lnTo>
                    <a:pt x="108" y="7502"/>
                  </a:lnTo>
                  <a:lnTo>
                    <a:pt x="108" y="48"/>
                  </a:lnTo>
                  <a:cubicBezTo>
                    <a:pt x="108" y="13"/>
                    <a:pt x="72" y="1"/>
                    <a:pt x="36"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365300" y="2443875"/>
              <a:ext cx="3875" cy="1525"/>
            </a:xfrm>
            <a:custGeom>
              <a:avLst/>
              <a:gdLst/>
              <a:ahLst/>
              <a:cxnLst/>
              <a:rect l="l" t="t" r="r" b="b"/>
              <a:pathLst>
                <a:path w="155" h="61" extrusionOk="0">
                  <a:moveTo>
                    <a:pt x="83" y="1"/>
                  </a:moveTo>
                  <a:cubicBezTo>
                    <a:pt x="36" y="1"/>
                    <a:pt x="0" y="25"/>
                    <a:pt x="0" y="37"/>
                  </a:cubicBezTo>
                  <a:cubicBezTo>
                    <a:pt x="0" y="48"/>
                    <a:pt x="36" y="60"/>
                    <a:pt x="83" y="60"/>
                  </a:cubicBezTo>
                  <a:cubicBezTo>
                    <a:pt x="119" y="60"/>
                    <a:pt x="155" y="48"/>
                    <a:pt x="155" y="37"/>
                  </a:cubicBezTo>
                  <a:cubicBezTo>
                    <a:pt x="155" y="25"/>
                    <a:pt x="119" y="1"/>
                    <a:pt x="83"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366175" y="2258450"/>
              <a:ext cx="1225" cy="15500"/>
            </a:xfrm>
            <a:custGeom>
              <a:avLst/>
              <a:gdLst/>
              <a:ahLst/>
              <a:cxnLst/>
              <a:rect l="l" t="t" r="r" b="b"/>
              <a:pathLst>
                <a:path w="49" h="620" extrusionOk="0">
                  <a:moveTo>
                    <a:pt x="25" y="0"/>
                  </a:moveTo>
                  <a:cubicBezTo>
                    <a:pt x="25" y="0"/>
                    <a:pt x="13" y="0"/>
                    <a:pt x="13" y="12"/>
                  </a:cubicBezTo>
                  <a:cubicBezTo>
                    <a:pt x="1" y="24"/>
                    <a:pt x="1" y="60"/>
                    <a:pt x="1" y="84"/>
                  </a:cubicBezTo>
                  <a:lnTo>
                    <a:pt x="1" y="131"/>
                  </a:lnTo>
                  <a:lnTo>
                    <a:pt x="1" y="191"/>
                  </a:lnTo>
                  <a:lnTo>
                    <a:pt x="1" y="310"/>
                  </a:lnTo>
                  <a:cubicBezTo>
                    <a:pt x="1" y="476"/>
                    <a:pt x="1" y="619"/>
                    <a:pt x="13" y="619"/>
                  </a:cubicBezTo>
                  <a:cubicBezTo>
                    <a:pt x="13" y="619"/>
                    <a:pt x="25" y="476"/>
                    <a:pt x="25" y="310"/>
                  </a:cubicBezTo>
                  <a:lnTo>
                    <a:pt x="25" y="191"/>
                  </a:lnTo>
                  <a:lnTo>
                    <a:pt x="25" y="131"/>
                  </a:lnTo>
                  <a:lnTo>
                    <a:pt x="25" y="84"/>
                  </a:lnTo>
                  <a:lnTo>
                    <a:pt x="25" y="24"/>
                  </a:lnTo>
                  <a:cubicBezTo>
                    <a:pt x="25" y="12"/>
                    <a:pt x="48" y="0"/>
                    <a:pt x="48"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365875" y="2275400"/>
              <a:ext cx="925" cy="2725"/>
            </a:xfrm>
            <a:custGeom>
              <a:avLst/>
              <a:gdLst/>
              <a:ahLst/>
              <a:cxnLst/>
              <a:rect l="l" t="t" r="r" b="b"/>
              <a:pathLst>
                <a:path w="37" h="109" extrusionOk="0">
                  <a:moveTo>
                    <a:pt x="13" y="1"/>
                  </a:moveTo>
                  <a:cubicBezTo>
                    <a:pt x="13" y="1"/>
                    <a:pt x="1" y="13"/>
                    <a:pt x="1" y="49"/>
                  </a:cubicBezTo>
                  <a:cubicBezTo>
                    <a:pt x="1" y="72"/>
                    <a:pt x="1" y="108"/>
                    <a:pt x="13" y="108"/>
                  </a:cubicBezTo>
                  <a:cubicBezTo>
                    <a:pt x="25" y="108"/>
                    <a:pt x="37" y="72"/>
                    <a:pt x="25" y="60"/>
                  </a:cubicBezTo>
                  <a:cubicBezTo>
                    <a:pt x="25" y="37"/>
                    <a:pt x="25" y="1"/>
                    <a:pt x="13"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845275" y="2562950"/>
              <a:ext cx="567075" cy="232500"/>
            </a:xfrm>
            <a:custGeom>
              <a:avLst/>
              <a:gdLst/>
              <a:ahLst/>
              <a:cxnLst/>
              <a:rect l="l" t="t" r="r" b="b"/>
              <a:pathLst>
                <a:path w="22683" h="9300" extrusionOk="0">
                  <a:moveTo>
                    <a:pt x="12586" y="0"/>
                  </a:moveTo>
                  <a:cubicBezTo>
                    <a:pt x="11419" y="0"/>
                    <a:pt x="10431" y="810"/>
                    <a:pt x="10145" y="1893"/>
                  </a:cubicBezTo>
                  <a:cubicBezTo>
                    <a:pt x="9609" y="1060"/>
                    <a:pt x="8692" y="512"/>
                    <a:pt x="7633" y="512"/>
                  </a:cubicBezTo>
                  <a:cubicBezTo>
                    <a:pt x="5978" y="512"/>
                    <a:pt x="4632" y="1846"/>
                    <a:pt x="4632" y="3513"/>
                  </a:cubicBezTo>
                  <a:cubicBezTo>
                    <a:pt x="4632" y="3608"/>
                    <a:pt x="4632" y="3691"/>
                    <a:pt x="4644" y="3798"/>
                  </a:cubicBezTo>
                  <a:cubicBezTo>
                    <a:pt x="4168" y="3489"/>
                    <a:pt x="3620" y="3310"/>
                    <a:pt x="3001" y="3310"/>
                  </a:cubicBezTo>
                  <a:cubicBezTo>
                    <a:pt x="1358" y="3310"/>
                    <a:pt x="1" y="4644"/>
                    <a:pt x="1" y="6311"/>
                  </a:cubicBezTo>
                  <a:cubicBezTo>
                    <a:pt x="1" y="7906"/>
                    <a:pt x="1239" y="9204"/>
                    <a:pt x="2799" y="9299"/>
                  </a:cubicBezTo>
                  <a:lnTo>
                    <a:pt x="19789" y="9299"/>
                  </a:lnTo>
                  <a:cubicBezTo>
                    <a:pt x="21396" y="9251"/>
                    <a:pt x="22682" y="7942"/>
                    <a:pt x="22682" y="6311"/>
                  </a:cubicBezTo>
                  <a:cubicBezTo>
                    <a:pt x="22682" y="4668"/>
                    <a:pt x="21337" y="3310"/>
                    <a:pt x="19670" y="3310"/>
                  </a:cubicBezTo>
                  <a:cubicBezTo>
                    <a:pt x="19075" y="3310"/>
                    <a:pt x="18527" y="3489"/>
                    <a:pt x="18063" y="3775"/>
                  </a:cubicBezTo>
                  <a:cubicBezTo>
                    <a:pt x="17932" y="2905"/>
                    <a:pt x="17193" y="2239"/>
                    <a:pt x="16277" y="2239"/>
                  </a:cubicBezTo>
                  <a:cubicBezTo>
                    <a:pt x="15824" y="2239"/>
                    <a:pt x="15419" y="2405"/>
                    <a:pt x="15086" y="2679"/>
                  </a:cubicBezTo>
                  <a:cubicBezTo>
                    <a:pt x="15086" y="2620"/>
                    <a:pt x="15110" y="2584"/>
                    <a:pt x="15110" y="2524"/>
                  </a:cubicBezTo>
                  <a:cubicBezTo>
                    <a:pt x="15110" y="1119"/>
                    <a:pt x="13979" y="0"/>
                    <a:pt x="125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552650" y="2916850"/>
              <a:ext cx="632825" cy="230725"/>
            </a:xfrm>
            <a:custGeom>
              <a:avLst/>
              <a:gdLst/>
              <a:ahLst/>
              <a:cxnLst/>
              <a:rect l="l" t="t" r="r" b="b"/>
              <a:pathLst>
                <a:path w="25313" h="9229" extrusionOk="0">
                  <a:moveTo>
                    <a:pt x="12847" y="1"/>
                  </a:moveTo>
                  <a:cubicBezTo>
                    <a:pt x="11466" y="1"/>
                    <a:pt x="10347" y="1120"/>
                    <a:pt x="10347" y="2501"/>
                  </a:cubicBezTo>
                  <a:cubicBezTo>
                    <a:pt x="10347" y="2561"/>
                    <a:pt x="10359" y="2608"/>
                    <a:pt x="10359" y="2668"/>
                  </a:cubicBezTo>
                  <a:cubicBezTo>
                    <a:pt x="10049" y="2382"/>
                    <a:pt x="9632" y="2215"/>
                    <a:pt x="9180" y="2215"/>
                  </a:cubicBezTo>
                  <a:cubicBezTo>
                    <a:pt x="8287" y="2215"/>
                    <a:pt x="7549" y="2870"/>
                    <a:pt x="7418" y="3739"/>
                  </a:cubicBezTo>
                  <a:cubicBezTo>
                    <a:pt x="6953" y="3454"/>
                    <a:pt x="6406" y="3275"/>
                    <a:pt x="5822" y="3275"/>
                  </a:cubicBezTo>
                  <a:cubicBezTo>
                    <a:pt x="4465" y="3275"/>
                    <a:pt x="3322" y="4180"/>
                    <a:pt x="2965" y="5418"/>
                  </a:cubicBezTo>
                  <a:lnTo>
                    <a:pt x="1929" y="5418"/>
                  </a:lnTo>
                  <a:cubicBezTo>
                    <a:pt x="893" y="5418"/>
                    <a:pt x="48" y="6252"/>
                    <a:pt x="0" y="7287"/>
                  </a:cubicBezTo>
                  <a:cubicBezTo>
                    <a:pt x="0" y="8335"/>
                    <a:pt x="845" y="9180"/>
                    <a:pt x="1893" y="9180"/>
                  </a:cubicBezTo>
                  <a:lnTo>
                    <a:pt x="5298" y="9180"/>
                  </a:lnTo>
                  <a:cubicBezTo>
                    <a:pt x="5417" y="9216"/>
                    <a:pt x="5537" y="9228"/>
                    <a:pt x="5656" y="9228"/>
                  </a:cubicBezTo>
                  <a:lnTo>
                    <a:pt x="22539" y="9228"/>
                  </a:lnTo>
                  <a:cubicBezTo>
                    <a:pt x="24086" y="9121"/>
                    <a:pt x="25313" y="7823"/>
                    <a:pt x="25313" y="6252"/>
                  </a:cubicBezTo>
                  <a:cubicBezTo>
                    <a:pt x="25313" y="4609"/>
                    <a:pt x="23991" y="3275"/>
                    <a:pt x="22336" y="3275"/>
                  </a:cubicBezTo>
                  <a:cubicBezTo>
                    <a:pt x="21741" y="3275"/>
                    <a:pt x="21181" y="3454"/>
                    <a:pt x="20717" y="3751"/>
                  </a:cubicBezTo>
                  <a:cubicBezTo>
                    <a:pt x="20729" y="3668"/>
                    <a:pt x="20729" y="3573"/>
                    <a:pt x="20729" y="3477"/>
                  </a:cubicBezTo>
                  <a:cubicBezTo>
                    <a:pt x="20729" y="1846"/>
                    <a:pt x="19407" y="501"/>
                    <a:pt x="17752" y="501"/>
                  </a:cubicBezTo>
                  <a:cubicBezTo>
                    <a:pt x="16716" y="501"/>
                    <a:pt x="15788" y="1060"/>
                    <a:pt x="15252" y="1882"/>
                  </a:cubicBezTo>
                  <a:cubicBezTo>
                    <a:pt x="14990" y="799"/>
                    <a:pt x="14002" y="1"/>
                    <a:pt x="128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890050" y="2555800"/>
              <a:ext cx="275375" cy="1016825"/>
            </a:xfrm>
            <a:custGeom>
              <a:avLst/>
              <a:gdLst/>
              <a:ahLst/>
              <a:cxnLst/>
              <a:rect l="l" t="t" r="r" b="b"/>
              <a:pathLst>
                <a:path w="11015" h="40673" extrusionOk="0">
                  <a:moveTo>
                    <a:pt x="1" y="1"/>
                  </a:moveTo>
                  <a:lnTo>
                    <a:pt x="1" y="40672"/>
                  </a:lnTo>
                  <a:lnTo>
                    <a:pt x="11014" y="40672"/>
                  </a:lnTo>
                  <a:lnTo>
                    <a:pt x="11014"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872500" y="2468300"/>
              <a:ext cx="310775" cy="122650"/>
            </a:xfrm>
            <a:custGeom>
              <a:avLst/>
              <a:gdLst/>
              <a:ahLst/>
              <a:cxnLst/>
              <a:rect l="l" t="t" r="r" b="b"/>
              <a:pathLst>
                <a:path w="12431" h="4906" extrusionOk="0">
                  <a:moveTo>
                    <a:pt x="5465" y="0"/>
                  </a:moveTo>
                  <a:lnTo>
                    <a:pt x="5465" y="2334"/>
                  </a:lnTo>
                  <a:lnTo>
                    <a:pt x="4108" y="2334"/>
                  </a:lnTo>
                  <a:lnTo>
                    <a:pt x="4108" y="12"/>
                  </a:lnTo>
                  <a:lnTo>
                    <a:pt x="2751" y="12"/>
                  </a:lnTo>
                  <a:lnTo>
                    <a:pt x="2751" y="2334"/>
                  </a:lnTo>
                  <a:lnTo>
                    <a:pt x="1370" y="2334"/>
                  </a:lnTo>
                  <a:lnTo>
                    <a:pt x="1370" y="12"/>
                  </a:lnTo>
                  <a:lnTo>
                    <a:pt x="0" y="12"/>
                  </a:lnTo>
                  <a:lnTo>
                    <a:pt x="0" y="4905"/>
                  </a:lnTo>
                  <a:lnTo>
                    <a:pt x="12430" y="4905"/>
                  </a:lnTo>
                  <a:lnTo>
                    <a:pt x="12430" y="12"/>
                  </a:lnTo>
                  <a:lnTo>
                    <a:pt x="11073" y="12"/>
                  </a:lnTo>
                  <a:lnTo>
                    <a:pt x="11073" y="2334"/>
                  </a:lnTo>
                  <a:lnTo>
                    <a:pt x="9680" y="2334"/>
                  </a:lnTo>
                  <a:lnTo>
                    <a:pt x="9680" y="12"/>
                  </a:lnTo>
                  <a:lnTo>
                    <a:pt x="8323" y="12"/>
                  </a:lnTo>
                  <a:lnTo>
                    <a:pt x="8323" y="2334"/>
                  </a:lnTo>
                  <a:lnTo>
                    <a:pt x="6835" y="2334"/>
                  </a:lnTo>
                  <a:lnTo>
                    <a:pt x="6835"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994825" y="2647775"/>
              <a:ext cx="58975" cy="89925"/>
            </a:xfrm>
            <a:custGeom>
              <a:avLst/>
              <a:gdLst/>
              <a:ahLst/>
              <a:cxnLst/>
              <a:rect l="l" t="t" r="r" b="b"/>
              <a:pathLst>
                <a:path w="2359" h="3597" extrusionOk="0">
                  <a:moveTo>
                    <a:pt x="1180" y="1"/>
                  </a:moveTo>
                  <a:cubicBezTo>
                    <a:pt x="525" y="1"/>
                    <a:pt x="1" y="524"/>
                    <a:pt x="1" y="1179"/>
                  </a:cubicBezTo>
                  <a:lnTo>
                    <a:pt x="1" y="3596"/>
                  </a:lnTo>
                  <a:lnTo>
                    <a:pt x="2346" y="3596"/>
                  </a:lnTo>
                  <a:lnTo>
                    <a:pt x="2346" y="1179"/>
                  </a:lnTo>
                  <a:lnTo>
                    <a:pt x="2358" y="1179"/>
                  </a:lnTo>
                  <a:cubicBezTo>
                    <a:pt x="2358" y="536"/>
                    <a:pt x="1834" y="1"/>
                    <a:pt x="1180" y="1"/>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979350" y="2733200"/>
              <a:ext cx="88425" cy="14025"/>
            </a:xfrm>
            <a:custGeom>
              <a:avLst/>
              <a:gdLst/>
              <a:ahLst/>
              <a:cxnLst/>
              <a:rect l="l" t="t" r="r" b="b"/>
              <a:pathLst>
                <a:path w="3537" h="561" extrusionOk="0">
                  <a:moveTo>
                    <a:pt x="275" y="1"/>
                  </a:moveTo>
                  <a:cubicBezTo>
                    <a:pt x="120" y="1"/>
                    <a:pt x="1" y="132"/>
                    <a:pt x="1" y="274"/>
                  </a:cubicBezTo>
                  <a:cubicBezTo>
                    <a:pt x="1" y="441"/>
                    <a:pt x="132" y="560"/>
                    <a:pt x="275" y="560"/>
                  </a:cubicBezTo>
                  <a:lnTo>
                    <a:pt x="3251" y="560"/>
                  </a:lnTo>
                  <a:cubicBezTo>
                    <a:pt x="3418" y="560"/>
                    <a:pt x="3537" y="429"/>
                    <a:pt x="3537" y="274"/>
                  </a:cubicBezTo>
                  <a:cubicBezTo>
                    <a:pt x="3537" y="132"/>
                    <a:pt x="3418" y="1"/>
                    <a:pt x="3251"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994825" y="2804050"/>
              <a:ext cx="58975" cy="89925"/>
            </a:xfrm>
            <a:custGeom>
              <a:avLst/>
              <a:gdLst/>
              <a:ahLst/>
              <a:cxnLst/>
              <a:rect l="l" t="t" r="r" b="b"/>
              <a:pathLst>
                <a:path w="2359" h="3597" extrusionOk="0">
                  <a:moveTo>
                    <a:pt x="1180" y="0"/>
                  </a:moveTo>
                  <a:cubicBezTo>
                    <a:pt x="525" y="0"/>
                    <a:pt x="1" y="524"/>
                    <a:pt x="1" y="1179"/>
                  </a:cubicBezTo>
                  <a:lnTo>
                    <a:pt x="1" y="3596"/>
                  </a:lnTo>
                  <a:lnTo>
                    <a:pt x="2346" y="3596"/>
                  </a:lnTo>
                  <a:lnTo>
                    <a:pt x="2346" y="1179"/>
                  </a:lnTo>
                  <a:lnTo>
                    <a:pt x="2358" y="1179"/>
                  </a:lnTo>
                  <a:cubicBezTo>
                    <a:pt x="2358" y="536"/>
                    <a:pt x="1834" y="0"/>
                    <a:pt x="1180"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979350" y="2889775"/>
              <a:ext cx="88425" cy="14000"/>
            </a:xfrm>
            <a:custGeom>
              <a:avLst/>
              <a:gdLst/>
              <a:ahLst/>
              <a:cxnLst/>
              <a:rect l="l" t="t" r="r" b="b"/>
              <a:pathLst>
                <a:path w="3537" h="560" extrusionOk="0">
                  <a:moveTo>
                    <a:pt x="275" y="0"/>
                  </a:moveTo>
                  <a:cubicBezTo>
                    <a:pt x="120" y="0"/>
                    <a:pt x="1" y="131"/>
                    <a:pt x="1" y="286"/>
                  </a:cubicBezTo>
                  <a:cubicBezTo>
                    <a:pt x="1" y="441"/>
                    <a:pt x="132" y="560"/>
                    <a:pt x="275" y="560"/>
                  </a:cubicBezTo>
                  <a:lnTo>
                    <a:pt x="3251" y="560"/>
                  </a:lnTo>
                  <a:cubicBezTo>
                    <a:pt x="3418" y="560"/>
                    <a:pt x="3537" y="429"/>
                    <a:pt x="3537" y="286"/>
                  </a:cubicBezTo>
                  <a:cubicBezTo>
                    <a:pt x="3537" y="119"/>
                    <a:pt x="3418" y="0"/>
                    <a:pt x="3251"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353975" y="2974600"/>
              <a:ext cx="1318050" cy="598025"/>
            </a:xfrm>
            <a:custGeom>
              <a:avLst/>
              <a:gdLst/>
              <a:ahLst/>
              <a:cxnLst/>
              <a:rect l="l" t="t" r="r" b="b"/>
              <a:pathLst>
                <a:path w="52722" h="23921" extrusionOk="0">
                  <a:moveTo>
                    <a:pt x="1" y="1"/>
                  </a:moveTo>
                  <a:lnTo>
                    <a:pt x="1" y="23920"/>
                  </a:lnTo>
                  <a:lnTo>
                    <a:pt x="52722" y="23920"/>
                  </a:lnTo>
                  <a:lnTo>
                    <a:pt x="52722" y="1"/>
                  </a:lnTo>
                  <a:close/>
                </a:path>
              </a:pathLst>
            </a:custGeom>
            <a:solidFill>
              <a:srgbClr val="889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449225" y="2972225"/>
              <a:ext cx="1162675" cy="40500"/>
            </a:xfrm>
            <a:custGeom>
              <a:avLst/>
              <a:gdLst/>
              <a:ahLst/>
              <a:cxnLst/>
              <a:rect l="l" t="t" r="r" b="b"/>
              <a:pathLst>
                <a:path w="46507" h="1620" extrusionOk="0">
                  <a:moveTo>
                    <a:pt x="1" y="0"/>
                  </a:moveTo>
                  <a:lnTo>
                    <a:pt x="1" y="1620"/>
                  </a:lnTo>
                  <a:lnTo>
                    <a:pt x="46506" y="1620"/>
                  </a:lnTo>
                  <a:lnTo>
                    <a:pt x="46506"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893025" y="3148425"/>
              <a:ext cx="270600" cy="424200"/>
            </a:xfrm>
            <a:custGeom>
              <a:avLst/>
              <a:gdLst/>
              <a:ahLst/>
              <a:cxnLst/>
              <a:rect l="l" t="t" r="r" b="b"/>
              <a:pathLst>
                <a:path w="10824" h="16968" extrusionOk="0">
                  <a:moveTo>
                    <a:pt x="6652" y="1"/>
                  </a:moveTo>
                  <a:cubicBezTo>
                    <a:pt x="6638" y="1"/>
                    <a:pt x="6623" y="1"/>
                    <a:pt x="6609" y="1"/>
                  </a:cubicBezTo>
                  <a:lnTo>
                    <a:pt x="4204" y="1"/>
                  </a:lnTo>
                  <a:cubicBezTo>
                    <a:pt x="1894" y="1"/>
                    <a:pt x="1" y="1882"/>
                    <a:pt x="1" y="4204"/>
                  </a:cubicBezTo>
                  <a:lnTo>
                    <a:pt x="1" y="16967"/>
                  </a:lnTo>
                  <a:lnTo>
                    <a:pt x="10824" y="16967"/>
                  </a:lnTo>
                  <a:lnTo>
                    <a:pt x="10824" y="4204"/>
                  </a:lnTo>
                  <a:cubicBezTo>
                    <a:pt x="10824" y="1885"/>
                    <a:pt x="8954" y="1"/>
                    <a:pt x="6652" y="1"/>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675450" y="2502825"/>
              <a:ext cx="83950" cy="47650"/>
            </a:xfrm>
            <a:custGeom>
              <a:avLst/>
              <a:gdLst/>
              <a:ahLst/>
              <a:cxnLst/>
              <a:rect l="l" t="t" r="r" b="b"/>
              <a:pathLst>
                <a:path w="3358" h="1906" extrusionOk="0">
                  <a:moveTo>
                    <a:pt x="0" y="0"/>
                  </a:moveTo>
                  <a:lnTo>
                    <a:pt x="0" y="1905"/>
                  </a:lnTo>
                  <a:lnTo>
                    <a:pt x="3358" y="1905"/>
                  </a:lnTo>
                  <a:lnTo>
                    <a:pt x="2679" y="977"/>
                  </a:lnTo>
                  <a:lnTo>
                    <a:pt x="3358" y="0"/>
                  </a:ln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671875" y="2493600"/>
              <a:ext cx="4500" cy="283075"/>
            </a:xfrm>
            <a:custGeom>
              <a:avLst/>
              <a:gdLst/>
              <a:ahLst/>
              <a:cxnLst/>
              <a:rect l="l" t="t" r="r" b="b"/>
              <a:pathLst>
                <a:path w="180" h="11323" extrusionOk="0">
                  <a:moveTo>
                    <a:pt x="1" y="0"/>
                  </a:moveTo>
                  <a:lnTo>
                    <a:pt x="1" y="11323"/>
                  </a:lnTo>
                  <a:lnTo>
                    <a:pt x="179" y="11323"/>
                  </a:lnTo>
                  <a:lnTo>
                    <a:pt x="179" y="0"/>
                  </a:ln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668600" y="2489125"/>
              <a:ext cx="11925" cy="11925"/>
            </a:xfrm>
            <a:custGeom>
              <a:avLst/>
              <a:gdLst/>
              <a:ahLst/>
              <a:cxnLst/>
              <a:rect l="l" t="t" r="r" b="b"/>
              <a:pathLst>
                <a:path w="477" h="477" extrusionOk="0">
                  <a:moveTo>
                    <a:pt x="239" y="1"/>
                  </a:moveTo>
                  <a:cubicBezTo>
                    <a:pt x="108" y="1"/>
                    <a:pt x="1" y="96"/>
                    <a:pt x="1" y="239"/>
                  </a:cubicBezTo>
                  <a:cubicBezTo>
                    <a:pt x="1" y="370"/>
                    <a:pt x="108" y="477"/>
                    <a:pt x="239" y="477"/>
                  </a:cubicBezTo>
                  <a:cubicBezTo>
                    <a:pt x="370" y="477"/>
                    <a:pt x="477" y="370"/>
                    <a:pt x="477" y="239"/>
                  </a:cubicBezTo>
                  <a:cubicBezTo>
                    <a:pt x="477" y="96"/>
                    <a:pt x="358" y="1"/>
                    <a:pt x="239" y="1"/>
                  </a:cubicBezTo>
                  <a:close/>
                </a:path>
              </a:pathLst>
            </a:custGeom>
            <a:solidFill>
              <a:srgbClr val="E9B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575125" y="2793625"/>
              <a:ext cx="202150" cy="778700"/>
            </a:xfrm>
            <a:custGeom>
              <a:avLst/>
              <a:gdLst/>
              <a:ahLst/>
              <a:cxnLst/>
              <a:rect l="l" t="t" r="r" b="b"/>
              <a:pathLst>
                <a:path w="8086" h="31148" extrusionOk="0">
                  <a:moveTo>
                    <a:pt x="1" y="1"/>
                  </a:moveTo>
                  <a:lnTo>
                    <a:pt x="1" y="31147"/>
                  </a:lnTo>
                  <a:lnTo>
                    <a:pt x="8085" y="31147"/>
                  </a:lnTo>
                  <a:lnTo>
                    <a:pt x="8085"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562350" y="2729325"/>
              <a:ext cx="228025" cy="90225"/>
            </a:xfrm>
            <a:custGeom>
              <a:avLst/>
              <a:gdLst/>
              <a:ahLst/>
              <a:cxnLst/>
              <a:rect l="l" t="t" r="r" b="b"/>
              <a:pathLst>
                <a:path w="9121" h="3609" extrusionOk="0">
                  <a:moveTo>
                    <a:pt x="4001" y="1"/>
                  </a:moveTo>
                  <a:lnTo>
                    <a:pt x="4001" y="1715"/>
                  </a:lnTo>
                  <a:lnTo>
                    <a:pt x="3012" y="1715"/>
                  </a:lnTo>
                  <a:lnTo>
                    <a:pt x="3012" y="13"/>
                  </a:lnTo>
                  <a:lnTo>
                    <a:pt x="2024" y="13"/>
                  </a:lnTo>
                  <a:lnTo>
                    <a:pt x="2024" y="1715"/>
                  </a:lnTo>
                  <a:lnTo>
                    <a:pt x="988" y="1715"/>
                  </a:lnTo>
                  <a:lnTo>
                    <a:pt x="988" y="13"/>
                  </a:lnTo>
                  <a:lnTo>
                    <a:pt x="0" y="13"/>
                  </a:lnTo>
                  <a:lnTo>
                    <a:pt x="0" y="3608"/>
                  </a:lnTo>
                  <a:lnTo>
                    <a:pt x="9120" y="3608"/>
                  </a:lnTo>
                  <a:lnTo>
                    <a:pt x="9120" y="13"/>
                  </a:lnTo>
                  <a:lnTo>
                    <a:pt x="8120" y="13"/>
                  </a:lnTo>
                  <a:lnTo>
                    <a:pt x="8120" y="1715"/>
                  </a:lnTo>
                  <a:lnTo>
                    <a:pt x="7096" y="1715"/>
                  </a:lnTo>
                  <a:lnTo>
                    <a:pt x="7096" y="13"/>
                  </a:lnTo>
                  <a:lnTo>
                    <a:pt x="6096" y="13"/>
                  </a:lnTo>
                  <a:lnTo>
                    <a:pt x="6096" y="1715"/>
                  </a:lnTo>
                  <a:lnTo>
                    <a:pt x="5001" y="1715"/>
                  </a:lnTo>
                  <a:lnTo>
                    <a:pt x="5001"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656400" y="2899300"/>
              <a:ext cx="43175" cy="66100"/>
            </a:xfrm>
            <a:custGeom>
              <a:avLst/>
              <a:gdLst/>
              <a:ahLst/>
              <a:cxnLst/>
              <a:rect l="l" t="t" r="r" b="b"/>
              <a:pathLst>
                <a:path w="1727" h="2644" extrusionOk="0">
                  <a:moveTo>
                    <a:pt x="858" y="0"/>
                  </a:moveTo>
                  <a:cubicBezTo>
                    <a:pt x="381" y="0"/>
                    <a:pt x="0" y="393"/>
                    <a:pt x="0" y="869"/>
                  </a:cubicBezTo>
                  <a:lnTo>
                    <a:pt x="0" y="2644"/>
                  </a:lnTo>
                  <a:lnTo>
                    <a:pt x="1715" y="2644"/>
                  </a:lnTo>
                  <a:lnTo>
                    <a:pt x="1715" y="869"/>
                  </a:lnTo>
                  <a:lnTo>
                    <a:pt x="1727" y="869"/>
                  </a:lnTo>
                  <a:cubicBezTo>
                    <a:pt x="1727" y="393"/>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644800" y="2961800"/>
              <a:ext cx="65200" cy="10450"/>
            </a:xfrm>
            <a:custGeom>
              <a:avLst/>
              <a:gdLst/>
              <a:ahLst/>
              <a:cxnLst/>
              <a:rect l="l" t="t" r="r" b="b"/>
              <a:pathLst>
                <a:path w="2608" h="418" extrusionOk="0">
                  <a:moveTo>
                    <a:pt x="214" y="1"/>
                  </a:moveTo>
                  <a:cubicBezTo>
                    <a:pt x="95" y="1"/>
                    <a:pt x="0" y="96"/>
                    <a:pt x="0" y="215"/>
                  </a:cubicBezTo>
                  <a:cubicBezTo>
                    <a:pt x="0" y="334"/>
                    <a:pt x="95" y="417"/>
                    <a:pt x="214" y="417"/>
                  </a:cubicBezTo>
                  <a:lnTo>
                    <a:pt x="2393" y="417"/>
                  </a:lnTo>
                  <a:cubicBezTo>
                    <a:pt x="2512" y="417"/>
                    <a:pt x="2608" y="334"/>
                    <a:pt x="2608" y="215"/>
                  </a:cubicBezTo>
                  <a:cubicBezTo>
                    <a:pt x="2608" y="108"/>
                    <a:pt x="2500" y="24"/>
                    <a:pt x="2393"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656400" y="3023725"/>
              <a:ext cx="43175" cy="65800"/>
            </a:xfrm>
            <a:custGeom>
              <a:avLst/>
              <a:gdLst/>
              <a:ahLst/>
              <a:cxnLst/>
              <a:rect l="l" t="t" r="r" b="b"/>
              <a:pathLst>
                <a:path w="1727" h="2632" extrusionOk="0">
                  <a:moveTo>
                    <a:pt x="858" y="0"/>
                  </a:moveTo>
                  <a:cubicBezTo>
                    <a:pt x="381" y="0"/>
                    <a:pt x="0" y="381"/>
                    <a:pt x="0" y="857"/>
                  </a:cubicBezTo>
                  <a:lnTo>
                    <a:pt x="0" y="2631"/>
                  </a:lnTo>
                  <a:lnTo>
                    <a:pt x="1715" y="2631"/>
                  </a:lnTo>
                  <a:lnTo>
                    <a:pt x="1715" y="857"/>
                  </a:lnTo>
                  <a:lnTo>
                    <a:pt x="1727" y="857"/>
                  </a:lnTo>
                  <a:cubicBezTo>
                    <a:pt x="1727" y="381"/>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644800" y="3086225"/>
              <a:ext cx="65200" cy="10450"/>
            </a:xfrm>
            <a:custGeom>
              <a:avLst/>
              <a:gdLst/>
              <a:ahLst/>
              <a:cxnLst/>
              <a:rect l="l" t="t" r="r" b="b"/>
              <a:pathLst>
                <a:path w="2608" h="418" extrusionOk="0">
                  <a:moveTo>
                    <a:pt x="214" y="0"/>
                  </a:moveTo>
                  <a:cubicBezTo>
                    <a:pt x="95" y="0"/>
                    <a:pt x="0" y="84"/>
                    <a:pt x="0" y="203"/>
                  </a:cubicBezTo>
                  <a:cubicBezTo>
                    <a:pt x="0" y="322"/>
                    <a:pt x="95" y="417"/>
                    <a:pt x="214" y="417"/>
                  </a:cubicBezTo>
                  <a:lnTo>
                    <a:pt x="2393" y="417"/>
                  </a:lnTo>
                  <a:cubicBezTo>
                    <a:pt x="2512" y="417"/>
                    <a:pt x="2608" y="322"/>
                    <a:pt x="2608" y="203"/>
                  </a:cubicBezTo>
                  <a:cubicBezTo>
                    <a:pt x="2608" y="84"/>
                    <a:pt x="2500"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656400" y="3145450"/>
              <a:ext cx="43175" cy="65825"/>
            </a:xfrm>
            <a:custGeom>
              <a:avLst/>
              <a:gdLst/>
              <a:ahLst/>
              <a:cxnLst/>
              <a:rect l="l" t="t" r="r" b="b"/>
              <a:pathLst>
                <a:path w="1727" h="2633" extrusionOk="0">
                  <a:moveTo>
                    <a:pt x="858" y="1"/>
                  </a:moveTo>
                  <a:cubicBezTo>
                    <a:pt x="381" y="1"/>
                    <a:pt x="0" y="382"/>
                    <a:pt x="0" y="858"/>
                  </a:cubicBezTo>
                  <a:lnTo>
                    <a:pt x="0" y="2632"/>
                  </a:lnTo>
                  <a:lnTo>
                    <a:pt x="1715" y="2632"/>
                  </a:lnTo>
                  <a:lnTo>
                    <a:pt x="1715" y="858"/>
                  </a:lnTo>
                  <a:lnTo>
                    <a:pt x="1727" y="858"/>
                  </a:lnTo>
                  <a:cubicBezTo>
                    <a:pt x="1727" y="382"/>
                    <a:pt x="1334" y="1"/>
                    <a:pt x="858" y="1"/>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644800" y="3207975"/>
              <a:ext cx="65200" cy="10425"/>
            </a:xfrm>
            <a:custGeom>
              <a:avLst/>
              <a:gdLst/>
              <a:ahLst/>
              <a:cxnLst/>
              <a:rect l="l" t="t" r="r" b="b"/>
              <a:pathLst>
                <a:path w="2608" h="417" extrusionOk="0">
                  <a:moveTo>
                    <a:pt x="214" y="0"/>
                  </a:moveTo>
                  <a:cubicBezTo>
                    <a:pt x="95" y="0"/>
                    <a:pt x="0" y="83"/>
                    <a:pt x="0" y="202"/>
                  </a:cubicBezTo>
                  <a:cubicBezTo>
                    <a:pt x="0" y="322"/>
                    <a:pt x="95" y="417"/>
                    <a:pt x="214" y="417"/>
                  </a:cubicBezTo>
                  <a:lnTo>
                    <a:pt x="2393" y="417"/>
                  </a:lnTo>
                  <a:cubicBezTo>
                    <a:pt x="2512" y="417"/>
                    <a:pt x="2608" y="322"/>
                    <a:pt x="2608" y="202"/>
                  </a:cubicBezTo>
                  <a:cubicBezTo>
                    <a:pt x="2608" y="83"/>
                    <a:pt x="2500"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369875" y="2503125"/>
              <a:ext cx="84275" cy="47650"/>
            </a:xfrm>
            <a:custGeom>
              <a:avLst/>
              <a:gdLst/>
              <a:ahLst/>
              <a:cxnLst/>
              <a:rect l="l" t="t" r="r" b="b"/>
              <a:pathLst>
                <a:path w="3371" h="1906" extrusionOk="0">
                  <a:moveTo>
                    <a:pt x="1" y="0"/>
                  </a:moveTo>
                  <a:lnTo>
                    <a:pt x="1" y="1905"/>
                  </a:lnTo>
                  <a:lnTo>
                    <a:pt x="3370" y="1905"/>
                  </a:lnTo>
                  <a:lnTo>
                    <a:pt x="2680" y="988"/>
                  </a:lnTo>
                  <a:lnTo>
                    <a:pt x="3370" y="0"/>
                  </a:ln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366900" y="2493900"/>
              <a:ext cx="4500" cy="283075"/>
            </a:xfrm>
            <a:custGeom>
              <a:avLst/>
              <a:gdLst/>
              <a:ahLst/>
              <a:cxnLst/>
              <a:rect l="l" t="t" r="r" b="b"/>
              <a:pathLst>
                <a:path w="180" h="11323" extrusionOk="0">
                  <a:moveTo>
                    <a:pt x="1" y="0"/>
                  </a:moveTo>
                  <a:lnTo>
                    <a:pt x="1" y="11323"/>
                  </a:lnTo>
                  <a:lnTo>
                    <a:pt x="179" y="11323"/>
                  </a:lnTo>
                  <a:lnTo>
                    <a:pt x="179" y="0"/>
                  </a:ln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363325" y="2489425"/>
              <a:ext cx="11925" cy="11925"/>
            </a:xfrm>
            <a:custGeom>
              <a:avLst/>
              <a:gdLst/>
              <a:ahLst/>
              <a:cxnLst/>
              <a:rect l="l" t="t" r="r" b="b"/>
              <a:pathLst>
                <a:path w="477" h="477" extrusionOk="0">
                  <a:moveTo>
                    <a:pt x="239" y="0"/>
                  </a:moveTo>
                  <a:cubicBezTo>
                    <a:pt x="108" y="0"/>
                    <a:pt x="1" y="108"/>
                    <a:pt x="1" y="239"/>
                  </a:cubicBezTo>
                  <a:cubicBezTo>
                    <a:pt x="1" y="370"/>
                    <a:pt x="108" y="477"/>
                    <a:pt x="239" y="477"/>
                  </a:cubicBezTo>
                  <a:cubicBezTo>
                    <a:pt x="370" y="477"/>
                    <a:pt x="477" y="370"/>
                    <a:pt x="477" y="239"/>
                  </a:cubicBezTo>
                  <a:cubicBezTo>
                    <a:pt x="477" y="108"/>
                    <a:pt x="370" y="0"/>
                    <a:pt x="239" y="0"/>
                  </a:cubicBezTo>
                  <a:close/>
                </a:path>
              </a:pathLst>
            </a:custGeom>
            <a:solidFill>
              <a:srgbClr val="E9B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266600" y="2793625"/>
              <a:ext cx="201825" cy="778700"/>
            </a:xfrm>
            <a:custGeom>
              <a:avLst/>
              <a:gdLst/>
              <a:ahLst/>
              <a:cxnLst/>
              <a:rect l="l" t="t" r="r" b="b"/>
              <a:pathLst>
                <a:path w="8073" h="31148" extrusionOk="0">
                  <a:moveTo>
                    <a:pt x="0" y="1"/>
                  </a:moveTo>
                  <a:lnTo>
                    <a:pt x="0" y="31147"/>
                  </a:lnTo>
                  <a:lnTo>
                    <a:pt x="8073" y="31147"/>
                  </a:lnTo>
                  <a:lnTo>
                    <a:pt x="8073"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253500" y="2729325"/>
              <a:ext cx="227725" cy="90225"/>
            </a:xfrm>
            <a:custGeom>
              <a:avLst/>
              <a:gdLst/>
              <a:ahLst/>
              <a:cxnLst/>
              <a:rect l="l" t="t" r="r" b="b"/>
              <a:pathLst>
                <a:path w="9109" h="3609" extrusionOk="0">
                  <a:moveTo>
                    <a:pt x="4108" y="1"/>
                  </a:moveTo>
                  <a:lnTo>
                    <a:pt x="4108" y="1715"/>
                  </a:lnTo>
                  <a:lnTo>
                    <a:pt x="3013" y="1715"/>
                  </a:lnTo>
                  <a:lnTo>
                    <a:pt x="3013" y="13"/>
                  </a:lnTo>
                  <a:lnTo>
                    <a:pt x="2012" y="13"/>
                  </a:lnTo>
                  <a:lnTo>
                    <a:pt x="2012" y="1715"/>
                  </a:lnTo>
                  <a:lnTo>
                    <a:pt x="1000" y="1715"/>
                  </a:lnTo>
                  <a:lnTo>
                    <a:pt x="1000" y="13"/>
                  </a:lnTo>
                  <a:lnTo>
                    <a:pt x="0" y="13"/>
                  </a:lnTo>
                  <a:lnTo>
                    <a:pt x="0" y="3608"/>
                  </a:lnTo>
                  <a:lnTo>
                    <a:pt x="9109" y="3608"/>
                  </a:lnTo>
                  <a:lnTo>
                    <a:pt x="9109" y="13"/>
                  </a:lnTo>
                  <a:lnTo>
                    <a:pt x="8108" y="13"/>
                  </a:lnTo>
                  <a:lnTo>
                    <a:pt x="8108" y="1715"/>
                  </a:lnTo>
                  <a:lnTo>
                    <a:pt x="7096" y="1715"/>
                  </a:lnTo>
                  <a:lnTo>
                    <a:pt x="7096" y="13"/>
                  </a:lnTo>
                  <a:lnTo>
                    <a:pt x="6108" y="13"/>
                  </a:lnTo>
                  <a:lnTo>
                    <a:pt x="6108" y="1715"/>
                  </a:lnTo>
                  <a:lnTo>
                    <a:pt x="5108" y="1715"/>
                  </a:lnTo>
                  <a:lnTo>
                    <a:pt x="510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344275" y="2899300"/>
              <a:ext cx="43200" cy="66100"/>
            </a:xfrm>
            <a:custGeom>
              <a:avLst/>
              <a:gdLst/>
              <a:ahLst/>
              <a:cxnLst/>
              <a:rect l="l" t="t" r="r" b="b"/>
              <a:pathLst>
                <a:path w="1728" h="2644" extrusionOk="0">
                  <a:moveTo>
                    <a:pt x="858" y="0"/>
                  </a:moveTo>
                  <a:cubicBezTo>
                    <a:pt x="382" y="0"/>
                    <a:pt x="1" y="393"/>
                    <a:pt x="1" y="869"/>
                  </a:cubicBezTo>
                  <a:lnTo>
                    <a:pt x="13" y="869"/>
                  </a:lnTo>
                  <a:lnTo>
                    <a:pt x="13" y="2644"/>
                  </a:lnTo>
                  <a:lnTo>
                    <a:pt x="1727" y="2644"/>
                  </a:lnTo>
                  <a:lnTo>
                    <a:pt x="1727" y="869"/>
                  </a:lnTo>
                  <a:cubicBezTo>
                    <a:pt x="1727" y="393"/>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333875" y="2961800"/>
              <a:ext cx="65200" cy="10450"/>
            </a:xfrm>
            <a:custGeom>
              <a:avLst/>
              <a:gdLst/>
              <a:ahLst/>
              <a:cxnLst/>
              <a:rect l="l" t="t" r="r" b="b"/>
              <a:pathLst>
                <a:path w="2608" h="418" extrusionOk="0">
                  <a:moveTo>
                    <a:pt x="214" y="1"/>
                  </a:moveTo>
                  <a:cubicBezTo>
                    <a:pt x="95" y="24"/>
                    <a:pt x="0" y="108"/>
                    <a:pt x="0" y="215"/>
                  </a:cubicBezTo>
                  <a:cubicBezTo>
                    <a:pt x="0" y="334"/>
                    <a:pt x="83" y="417"/>
                    <a:pt x="214" y="417"/>
                  </a:cubicBezTo>
                  <a:lnTo>
                    <a:pt x="2393" y="417"/>
                  </a:lnTo>
                  <a:cubicBezTo>
                    <a:pt x="2512" y="417"/>
                    <a:pt x="2607" y="334"/>
                    <a:pt x="2607" y="215"/>
                  </a:cubicBezTo>
                  <a:cubicBezTo>
                    <a:pt x="2607" y="96"/>
                    <a:pt x="2512" y="1"/>
                    <a:pt x="2393"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344275" y="3023725"/>
              <a:ext cx="43200" cy="65800"/>
            </a:xfrm>
            <a:custGeom>
              <a:avLst/>
              <a:gdLst/>
              <a:ahLst/>
              <a:cxnLst/>
              <a:rect l="l" t="t" r="r" b="b"/>
              <a:pathLst>
                <a:path w="1728" h="2632" extrusionOk="0">
                  <a:moveTo>
                    <a:pt x="858" y="0"/>
                  </a:moveTo>
                  <a:cubicBezTo>
                    <a:pt x="382" y="0"/>
                    <a:pt x="1" y="381"/>
                    <a:pt x="1" y="857"/>
                  </a:cubicBezTo>
                  <a:lnTo>
                    <a:pt x="13" y="857"/>
                  </a:lnTo>
                  <a:lnTo>
                    <a:pt x="13" y="2631"/>
                  </a:lnTo>
                  <a:lnTo>
                    <a:pt x="1727" y="2631"/>
                  </a:lnTo>
                  <a:lnTo>
                    <a:pt x="1727" y="857"/>
                  </a:lnTo>
                  <a:cubicBezTo>
                    <a:pt x="1727" y="381"/>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333875" y="3086225"/>
              <a:ext cx="65200" cy="10450"/>
            </a:xfrm>
            <a:custGeom>
              <a:avLst/>
              <a:gdLst/>
              <a:ahLst/>
              <a:cxnLst/>
              <a:rect l="l" t="t" r="r" b="b"/>
              <a:pathLst>
                <a:path w="2608" h="418" extrusionOk="0">
                  <a:moveTo>
                    <a:pt x="214" y="0"/>
                  </a:moveTo>
                  <a:cubicBezTo>
                    <a:pt x="95" y="0"/>
                    <a:pt x="0" y="84"/>
                    <a:pt x="0" y="203"/>
                  </a:cubicBezTo>
                  <a:cubicBezTo>
                    <a:pt x="0" y="322"/>
                    <a:pt x="83" y="417"/>
                    <a:pt x="214" y="417"/>
                  </a:cubicBezTo>
                  <a:lnTo>
                    <a:pt x="2393" y="417"/>
                  </a:lnTo>
                  <a:cubicBezTo>
                    <a:pt x="2512" y="417"/>
                    <a:pt x="2607" y="322"/>
                    <a:pt x="2607" y="203"/>
                  </a:cubicBezTo>
                  <a:cubicBezTo>
                    <a:pt x="2607" y="84"/>
                    <a:pt x="2512"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580325" y="2689450"/>
              <a:ext cx="182175" cy="882575"/>
            </a:xfrm>
            <a:custGeom>
              <a:avLst/>
              <a:gdLst/>
              <a:ahLst/>
              <a:cxnLst/>
              <a:rect l="l" t="t" r="r" b="b"/>
              <a:pathLst>
                <a:path w="7287" h="35303" extrusionOk="0">
                  <a:moveTo>
                    <a:pt x="0" y="0"/>
                  </a:moveTo>
                  <a:lnTo>
                    <a:pt x="0" y="35302"/>
                  </a:lnTo>
                  <a:lnTo>
                    <a:pt x="7287" y="35302"/>
                  </a:lnTo>
                  <a:lnTo>
                    <a:pt x="7287" y="0"/>
                  </a:ln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648775" y="2785600"/>
              <a:ext cx="43200" cy="65800"/>
            </a:xfrm>
            <a:custGeom>
              <a:avLst/>
              <a:gdLst/>
              <a:ahLst/>
              <a:cxnLst/>
              <a:rect l="l" t="t" r="r" b="b"/>
              <a:pathLst>
                <a:path w="1728" h="2632" extrusionOk="0">
                  <a:moveTo>
                    <a:pt x="858" y="0"/>
                  </a:moveTo>
                  <a:cubicBezTo>
                    <a:pt x="382" y="0"/>
                    <a:pt x="1" y="381"/>
                    <a:pt x="1" y="857"/>
                  </a:cubicBezTo>
                  <a:lnTo>
                    <a:pt x="1" y="2631"/>
                  </a:lnTo>
                  <a:lnTo>
                    <a:pt x="1703" y="2631"/>
                  </a:lnTo>
                  <a:lnTo>
                    <a:pt x="1703" y="857"/>
                  </a:lnTo>
                  <a:lnTo>
                    <a:pt x="1727" y="857"/>
                  </a:lnTo>
                  <a:cubicBezTo>
                    <a:pt x="1727" y="381"/>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637175" y="2848100"/>
              <a:ext cx="65200" cy="10450"/>
            </a:xfrm>
            <a:custGeom>
              <a:avLst/>
              <a:gdLst/>
              <a:ahLst/>
              <a:cxnLst/>
              <a:rect l="l" t="t" r="r" b="b"/>
              <a:pathLst>
                <a:path w="2608" h="418" extrusionOk="0">
                  <a:moveTo>
                    <a:pt x="203" y="0"/>
                  </a:moveTo>
                  <a:cubicBezTo>
                    <a:pt x="84" y="0"/>
                    <a:pt x="0" y="84"/>
                    <a:pt x="0" y="203"/>
                  </a:cubicBezTo>
                  <a:cubicBezTo>
                    <a:pt x="0" y="322"/>
                    <a:pt x="84" y="417"/>
                    <a:pt x="203" y="417"/>
                  </a:cubicBezTo>
                  <a:lnTo>
                    <a:pt x="2394" y="417"/>
                  </a:lnTo>
                  <a:cubicBezTo>
                    <a:pt x="2513" y="417"/>
                    <a:pt x="2608" y="322"/>
                    <a:pt x="2608" y="203"/>
                  </a:cubicBezTo>
                  <a:cubicBezTo>
                    <a:pt x="2608" y="108"/>
                    <a:pt x="2513" y="0"/>
                    <a:pt x="2394"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648775" y="2988300"/>
              <a:ext cx="43200" cy="65800"/>
            </a:xfrm>
            <a:custGeom>
              <a:avLst/>
              <a:gdLst/>
              <a:ahLst/>
              <a:cxnLst/>
              <a:rect l="l" t="t" r="r" b="b"/>
              <a:pathLst>
                <a:path w="1728" h="2632" extrusionOk="0">
                  <a:moveTo>
                    <a:pt x="858" y="0"/>
                  </a:moveTo>
                  <a:cubicBezTo>
                    <a:pt x="382" y="0"/>
                    <a:pt x="1" y="393"/>
                    <a:pt x="1" y="869"/>
                  </a:cubicBezTo>
                  <a:lnTo>
                    <a:pt x="1" y="2632"/>
                  </a:lnTo>
                  <a:lnTo>
                    <a:pt x="1703" y="2632"/>
                  </a:lnTo>
                  <a:lnTo>
                    <a:pt x="1703" y="869"/>
                  </a:lnTo>
                  <a:lnTo>
                    <a:pt x="1727" y="869"/>
                  </a:lnTo>
                  <a:cubicBezTo>
                    <a:pt x="1727" y="381"/>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4637175" y="3050800"/>
              <a:ext cx="65200" cy="10450"/>
            </a:xfrm>
            <a:custGeom>
              <a:avLst/>
              <a:gdLst/>
              <a:ahLst/>
              <a:cxnLst/>
              <a:rect l="l" t="t" r="r" b="b"/>
              <a:pathLst>
                <a:path w="2608" h="418" extrusionOk="0">
                  <a:moveTo>
                    <a:pt x="203" y="1"/>
                  </a:moveTo>
                  <a:cubicBezTo>
                    <a:pt x="84" y="1"/>
                    <a:pt x="0" y="96"/>
                    <a:pt x="0" y="203"/>
                  </a:cubicBezTo>
                  <a:cubicBezTo>
                    <a:pt x="0" y="322"/>
                    <a:pt x="84" y="417"/>
                    <a:pt x="203" y="417"/>
                  </a:cubicBezTo>
                  <a:lnTo>
                    <a:pt x="2394" y="417"/>
                  </a:lnTo>
                  <a:cubicBezTo>
                    <a:pt x="2513" y="417"/>
                    <a:pt x="2608" y="322"/>
                    <a:pt x="2608" y="203"/>
                  </a:cubicBezTo>
                  <a:cubicBezTo>
                    <a:pt x="2608" y="108"/>
                    <a:pt x="2513" y="1"/>
                    <a:pt x="2394"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4568725" y="2423050"/>
              <a:ext cx="205400" cy="296200"/>
            </a:xfrm>
            <a:custGeom>
              <a:avLst/>
              <a:gdLst/>
              <a:ahLst/>
              <a:cxnLst/>
              <a:rect l="l" t="t" r="r" b="b"/>
              <a:pathLst>
                <a:path w="8216" h="11848" extrusionOk="0">
                  <a:moveTo>
                    <a:pt x="4108" y="0"/>
                  </a:moveTo>
                  <a:lnTo>
                    <a:pt x="0" y="11847"/>
                  </a:lnTo>
                  <a:lnTo>
                    <a:pt x="8215" y="11847"/>
                  </a:lnTo>
                  <a:lnTo>
                    <a:pt x="4108" y="0"/>
                  </a:ln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555625" y="2711750"/>
              <a:ext cx="230700" cy="14325"/>
            </a:xfrm>
            <a:custGeom>
              <a:avLst/>
              <a:gdLst/>
              <a:ahLst/>
              <a:cxnLst/>
              <a:rect l="l" t="t" r="r" b="b"/>
              <a:pathLst>
                <a:path w="9228" h="573" extrusionOk="0">
                  <a:moveTo>
                    <a:pt x="8963" y="1"/>
                  </a:moveTo>
                  <a:cubicBezTo>
                    <a:pt x="8956" y="1"/>
                    <a:pt x="8949" y="1"/>
                    <a:pt x="8942" y="1"/>
                  </a:cubicBezTo>
                  <a:lnTo>
                    <a:pt x="286" y="1"/>
                  </a:lnTo>
                  <a:cubicBezTo>
                    <a:pt x="119" y="1"/>
                    <a:pt x="0" y="120"/>
                    <a:pt x="0" y="287"/>
                  </a:cubicBezTo>
                  <a:cubicBezTo>
                    <a:pt x="0" y="442"/>
                    <a:pt x="131" y="573"/>
                    <a:pt x="286" y="573"/>
                  </a:cubicBezTo>
                  <a:lnTo>
                    <a:pt x="8942" y="573"/>
                  </a:lnTo>
                  <a:cubicBezTo>
                    <a:pt x="9108" y="573"/>
                    <a:pt x="9228" y="454"/>
                    <a:pt x="9228" y="287"/>
                  </a:cubicBezTo>
                  <a:cubicBezTo>
                    <a:pt x="9228" y="128"/>
                    <a:pt x="9118" y="1"/>
                    <a:pt x="8963" y="1"/>
                  </a:cubicBezTo>
                  <a:close/>
                </a:path>
              </a:pathLst>
            </a:custGeom>
            <a:solidFill>
              <a:srgbClr val="9F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661575" y="2418275"/>
              <a:ext cx="18775" cy="17300"/>
            </a:xfrm>
            <a:custGeom>
              <a:avLst/>
              <a:gdLst/>
              <a:ahLst/>
              <a:cxnLst/>
              <a:rect l="l" t="t" r="r" b="b"/>
              <a:pathLst>
                <a:path w="751" h="692" extrusionOk="0">
                  <a:moveTo>
                    <a:pt x="382" y="1"/>
                  </a:moveTo>
                  <a:cubicBezTo>
                    <a:pt x="167" y="1"/>
                    <a:pt x="1" y="156"/>
                    <a:pt x="1" y="346"/>
                  </a:cubicBezTo>
                  <a:cubicBezTo>
                    <a:pt x="1" y="537"/>
                    <a:pt x="167" y="691"/>
                    <a:pt x="382" y="691"/>
                  </a:cubicBezTo>
                  <a:cubicBezTo>
                    <a:pt x="584" y="691"/>
                    <a:pt x="751" y="537"/>
                    <a:pt x="751" y="346"/>
                  </a:cubicBezTo>
                  <a:cubicBezTo>
                    <a:pt x="751" y="156"/>
                    <a:pt x="584" y="1"/>
                    <a:pt x="382" y="1"/>
                  </a:cubicBezTo>
                  <a:close/>
                </a:path>
              </a:pathLst>
            </a:custGeom>
            <a:solidFill>
              <a:srgbClr val="E9B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276875" y="2689450"/>
              <a:ext cx="182200" cy="884350"/>
            </a:xfrm>
            <a:custGeom>
              <a:avLst/>
              <a:gdLst/>
              <a:ahLst/>
              <a:cxnLst/>
              <a:rect l="l" t="t" r="r" b="b"/>
              <a:pathLst>
                <a:path w="7288" h="35374" extrusionOk="0">
                  <a:moveTo>
                    <a:pt x="1" y="0"/>
                  </a:moveTo>
                  <a:lnTo>
                    <a:pt x="1" y="35374"/>
                  </a:lnTo>
                  <a:lnTo>
                    <a:pt x="7288" y="35374"/>
                  </a:lnTo>
                  <a:lnTo>
                    <a:pt x="7288" y="0"/>
                  </a:ln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345650" y="2785600"/>
              <a:ext cx="43175" cy="65800"/>
            </a:xfrm>
            <a:custGeom>
              <a:avLst/>
              <a:gdLst/>
              <a:ahLst/>
              <a:cxnLst/>
              <a:rect l="l" t="t" r="r" b="b"/>
              <a:pathLst>
                <a:path w="1727" h="2632" extrusionOk="0">
                  <a:moveTo>
                    <a:pt x="869" y="0"/>
                  </a:moveTo>
                  <a:cubicBezTo>
                    <a:pt x="393" y="0"/>
                    <a:pt x="0" y="381"/>
                    <a:pt x="0" y="857"/>
                  </a:cubicBezTo>
                  <a:lnTo>
                    <a:pt x="0" y="2631"/>
                  </a:lnTo>
                  <a:lnTo>
                    <a:pt x="1715" y="2631"/>
                  </a:lnTo>
                  <a:lnTo>
                    <a:pt x="1715" y="857"/>
                  </a:lnTo>
                  <a:lnTo>
                    <a:pt x="1727" y="857"/>
                  </a:lnTo>
                  <a:cubicBezTo>
                    <a:pt x="1727" y="381"/>
                    <a:pt x="1346" y="0"/>
                    <a:pt x="869"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333750" y="2848100"/>
              <a:ext cx="65200" cy="10450"/>
            </a:xfrm>
            <a:custGeom>
              <a:avLst/>
              <a:gdLst/>
              <a:ahLst/>
              <a:cxnLst/>
              <a:rect l="l" t="t" r="r" b="b"/>
              <a:pathLst>
                <a:path w="2608" h="418" extrusionOk="0">
                  <a:moveTo>
                    <a:pt x="214" y="0"/>
                  </a:moveTo>
                  <a:cubicBezTo>
                    <a:pt x="95" y="0"/>
                    <a:pt x="0" y="84"/>
                    <a:pt x="0" y="203"/>
                  </a:cubicBezTo>
                  <a:cubicBezTo>
                    <a:pt x="0" y="322"/>
                    <a:pt x="95" y="417"/>
                    <a:pt x="214" y="417"/>
                  </a:cubicBezTo>
                  <a:lnTo>
                    <a:pt x="2393" y="417"/>
                  </a:lnTo>
                  <a:cubicBezTo>
                    <a:pt x="2512" y="417"/>
                    <a:pt x="2607" y="322"/>
                    <a:pt x="2607" y="203"/>
                  </a:cubicBezTo>
                  <a:cubicBezTo>
                    <a:pt x="2607" y="108"/>
                    <a:pt x="2512"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345650" y="2988300"/>
              <a:ext cx="43175" cy="65800"/>
            </a:xfrm>
            <a:custGeom>
              <a:avLst/>
              <a:gdLst/>
              <a:ahLst/>
              <a:cxnLst/>
              <a:rect l="l" t="t" r="r" b="b"/>
              <a:pathLst>
                <a:path w="1727" h="2632" extrusionOk="0">
                  <a:moveTo>
                    <a:pt x="869" y="0"/>
                  </a:moveTo>
                  <a:cubicBezTo>
                    <a:pt x="393" y="0"/>
                    <a:pt x="0" y="393"/>
                    <a:pt x="0" y="869"/>
                  </a:cubicBezTo>
                  <a:lnTo>
                    <a:pt x="0" y="2632"/>
                  </a:lnTo>
                  <a:lnTo>
                    <a:pt x="1715" y="2632"/>
                  </a:lnTo>
                  <a:lnTo>
                    <a:pt x="1715" y="869"/>
                  </a:lnTo>
                  <a:lnTo>
                    <a:pt x="1727" y="869"/>
                  </a:lnTo>
                  <a:cubicBezTo>
                    <a:pt x="1727" y="381"/>
                    <a:pt x="1346" y="0"/>
                    <a:pt x="869"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333750" y="3050800"/>
              <a:ext cx="65200" cy="10450"/>
            </a:xfrm>
            <a:custGeom>
              <a:avLst/>
              <a:gdLst/>
              <a:ahLst/>
              <a:cxnLst/>
              <a:rect l="l" t="t" r="r" b="b"/>
              <a:pathLst>
                <a:path w="2608" h="418" extrusionOk="0">
                  <a:moveTo>
                    <a:pt x="214" y="1"/>
                  </a:moveTo>
                  <a:cubicBezTo>
                    <a:pt x="95" y="1"/>
                    <a:pt x="0" y="96"/>
                    <a:pt x="0" y="203"/>
                  </a:cubicBezTo>
                  <a:cubicBezTo>
                    <a:pt x="0" y="322"/>
                    <a:pt x="95" y="417"/>
                    <a:pt x="214" y="417"/>
                  </a:cubicBezTo>
                  <a:lnTo>
                    <a:pt x="2393" y="417"/>
                  </a:lnTo>
                  <a:cubicBezTo>
                    <a:pt x="2512" y="417"/>
                    <a:pt x="2607" y="322"/>
                    <a:pt x="2607" y="203"/>
                  </a:cubicBezTo>
                  <a:cubicBezTo>
                    <a:pt x="2607" y="108"/>
                    <a:pt x="2512" y="1"/>
                    <a:pt x="2393"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265275" y="2423050"/>
              <a:ext cx="205400" cy="296200"/>
            </a:xfrm>
            <a:custGeom>
              <a:avLst/>
              <a:gdLst/>
              <a:ahLst/>
              <a:cxnLst/>
              <a:rect l="l" t="t" r="r" b="b"/>
              <a:pathLst>
                <a:path w="8216" h="11848" extrusionOk="0">
                  <a:moveTo>
                    <a:pt x="4108" y="0"/>
                  </a:moveTo>
                  <a:lnTo>
                    <a:pt x="1" y="11847"/>
                  </a:lnTo>
                  <a:lnTo>
                    <a:pt x="8216" y="11847"/>
                  </a:lnTo>
                  <a:lnTo>
                    <a:pt x="4108" y="0"/>
                  </a:ln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252775" y="2711750"/>
              <a:ext cx="230700" cy="14325"/>
            </a:xfrm>
            <a:custGeom>
              <a:avLst/>
              <a:gdLst/>
              <a:ahLst/>
              <a:cxnLst/>
              <a:rect l="l" t="t" r="r" b="b"/>
              <a:pathLst>
                <a:path w="9228" h="573" extrusionOk="0">
                  <a:moveTo>
                    <a:pt x="8960" y="1"/>
                  </a:moveTo>
                  <a:cubicBezTo>
                    <a:pt x="8954" y="1"/>
                    <a:pt x="8948" y="1"/>
                    <a:pt x="8942" y="1"/>
                  </a:cubicBezTo>
                  <a:lnTo>
                    <a:pt x="274" y="1"/>
                  </a:lnTo>
                  <a:cubicBezTo>
                    <a:pt x="120" y="1"/>
                    <a:pt x="1" y="120"/>
                    <a:pt x="1" y="287"/>
                  </a:cubicBezTo>
                  <a:cubicBezTo>
                    <a:pt x="1" y="442"/>
                    <a:pt x="131" y="573"/>
                    <a:pt x="274" y="573"/>
                  </a:cubicBezTo>
                  <a:lnTo>
                    <a:pt x="8942" y="573"/>
                  </a:lnTo>
                  <a:cubicBezTo>
                    <a:pt x="9109" y="573"/>
                    <a:pt x="9228" y="454"/>
                    <a:pt x="9228" y="287"/>
                  </a:cubicBezTo>
                  <a:cubicBezTo>
                    <a:pt x="9228" y="128"/>
                    <a:pt x="9097" y="1"/>
                    <a:pt x="8960" y="1"/>
                  </a:cubicBezTo>
                  <a:close/>
                </a:path>
              </a:pathLst>
            </a:custGeom>
            <a:solidFill>
              <a:srgbClr val="9F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358450" y="2418275"/>
              <a:ext cx="18475" cy="17300"/>
            </a:xfrm>
            <a:custGeom>
              <a:avLst/>
              <a:gdLst/>
              <a:ahLst/>
              <a:cxnLst/>
              <a:rect l="l" t="t" r="r" b="b"/>
              <a:pathLst>
                <a:path w="739" h="692" extrusionOk="0">
                  <a:moveTo>
                    <a:pt x="369" y="1"/>
                  </a:moveTo>
                  <a:cubicBezTo>
                    <a:pt x="155" y="1"/>
                    <a:pt x="0" y="156"/>
                    <a:pt x="0" y="346"/>
                  </a:cubicBezTo>
                  <a:cubicBezTo>
                    <a:pt x="0" y="537"/>
                    <a:pt x="155" y="691"/>
                    <a:pt x="369" y="691"/>
                  </a:cubicBezTo>
                  <a:cubicBezTo>
                    <a:pt x="572" y="691"/>
                    <a:pt x="738" y="537"/>
                    <a:pt x="738" y="346"/>
                  </a:cubicBezTo>
                  <a:cubicBezTo>
                    <a:pt x="738" y="156"/>
                    <a:pt x="572" y="1"/>
                    <a:pt x="369" y="1"/>
                  </a:cubicBezTo>
                  <a:close/>
                </a:path>
              </a:pathLst>
            </a:custGeom>
            <a:solidFill>
              <a:srgbClr val="E9B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276000" y="3244575"/>
              <a:ext cx="46750" cy="33650"/>
            </a:xfrm>
            <a:custGeom>
              <a:avLst/>
              <a:gdLst/>
              <a:ahLst/>
              <a:cxnLst/>
              <a:rect l="l" t="t" r="r" b="b"/>
              <a:pathLst>
                <a:path w="1870" h="1346" extrusionOk="0">
                  <a:moveTo>
                    <a:pt x="0" y="1"/>
                  </a:moveTo>
                  <a:lnTo>
                    <a:pt x="0" y="1346"/>
                  </a:lnTo>
                  <a:lnTo>
                    <a:pt x="1869" y="1346"/>
                  </a:lnTo>
                  <a:lnTo>
                    <a:pt x="1869"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294450" y="3291300"/>
              <a:ext cx="46450" cy="33375"/>
            </a:xfrm>
            <a:custGeom>
              <a:avLst/>
              <a:gdLst/>
              <a:ahLst/>
              <a:cxnLst/>
              <a:rect l="l" t="t" r="r" b="b"/>
              <a:pathLst>
                <a:path w="1858" h="1335" extrusionOk="0">
                  <a:moveTo>
                    <a:pt x="0" y="1"/>
                  </a:moveTo>
                  <a:lnTo>
                    <a:pt x="0" y="1334"/>
                  </a:lnTo>
                  <a:lnTo>
                    <a:pt x="1858" y="1334"/>
                  </a:lnTo>
                  <a:lnTo>
                    <a:pt x="185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412925" y="3398175"/>
              <a:ext cx="46450" cy="33650"/>
            </a:xfrm>
            <a:custGeom>
              <a:avLst/>
              <a:gdLst/>
              <a:ahLst/>
              <a:cxnLst/>
              <a:rect l="l" t="t" r="r" b="b"/>
              <a:pathLst>
                <a:path w="1858" h="1346" extrusionOk="0">
                  <a:moveTo>
                    <a:pt x="0" y="0"/>
                  </a:moveTo>
                  <a:lnTo>
                    <a:pt x="0" y="1346"/>
                  </a:lnTo>
                  <a:lnTo>
                    <a:pt x="1857" y="1346"/>
                  </a:lnTo>
                  <a:lnTo>
                    <a:pt x="1857"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4345775" y="3145450"/>
              <a:ext cx="43175" cy="65825"/>
            </a:xfrm>
            <a:custGeom>
              <a:avLst/>
              <a:gdLst/>
              <a:ahLst/>
              <a:cxnLst/>
              <a:rect l="l" t="t" r="r" b="b"/>
              <a:pathLst>
                <a:path w="1727" h="2633" extrusionOk="0">
                  <a:moveTo>
                    <a:pt x="869" y="1"/>
                  </a:moveTo>
                  <a:cubicBezTo>
                    <a:pt x="381" y="1"/>
                    <a:pt x="0" y="382"/>
                    <a:pt x="0" y="858"/>
                  </a:cubicBezTo>
                  <a:lnTo>
                    <a:pt x="0" y="2632"/>
                  </a:lnTo>
                  <a:lnTo>
                    <a:pt x="1715" y="2632"/>
                  </a:lnTo>
                  <a:lnTo>
                    <a:pt x="1715" y="858"/>
                  </a:lnTo>
                  <a:lnTo>
                    <a:pt x="1727" y="858"/>
                  </a:lnTo>
                  <a:cubicBezTo>
                    <a:pt x="1727" y="382"/>
                    <a:pt x="1346" y="1"/>
                    <a:pt x="869" y="1"/>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4333875" y="3207975"/>
              <a:ext cx="65200" cy="10425"/>
            </a:xfrm>
            <a:custGeom>
              <a:avLst/>
              <a:gdLst/>
              <a:ahLst/>
              <a:cxnLst/>
              <a:rect l="l" t="t" r="r" b="b"/>
              <a:pathLst>
                <a:path w="2608" h="417" extrusionOk="0">
                  <a:moveTo>
                    <a:pt x="202" y="0"/>
                  </a:moveTo>
                  <a:cubicBezTo>
                    <a:pt x="83" y="0"/>
                    <a:pt x="0" y="83"/>
                    <a:pt x="0" y="202"/>
                  </a:cubicBezTo>
                  <a:cubicBezTo>
                    <a:pt x="0" y="322"/>
                    <a:pt x="83" y="417"/>
                    <a:pt x="202" y="417"/>
                  </a:cubicBezTo>
                  <a:lnTo>
                    <a:pt x="2393" y="417"/>
                  </a:lnTo>
                  <a:cubicBezTo>
                    <a:pt x="2512" y="417"/>
                    <a:pt x="2607" y="322"/>
                    <a:pt x="2607" y="202"/>
                  </a:cubicBezTo>
                  <a:cubicBezTo>
                    <a:pt x="2607" y="83"/>
                    <a:pt x="2512"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777250" y="3067175"/>
              <a:ext cx="46450" cy="33350"/>
            </a:xfrm>
            <a:custGeom>
              <a:avLst/>
              <a:gdLst/>
              <a:ahLst/>
              <a:cxnLst/>
              <a:rect l="l" t="t" r="r" b="b"/>
              <a:pathLst>
                <a:path w="1858" h="1334" extrusionOk="0">
                  <a:moveTo>
                    <a:pt x="0" y="0"/>
                  </a:moveTo>
                  <a:lnTo>
                    <a:pt x="0" y="1334"/>
                  </a:lnTo>
                  <a:lnTo>
                    <a:pt x="1858" y="1334"/>
                  </a:lnTo>
                  <a:lnTo>
                    <a:pt x="1858"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804625" y="3114500"/>
              <a:ext cx="46750" cy="33375"/>
            </a:xfrm>
            <a:custGeom>
              <a:avLst/>
              <a:gdLst/>
              <a:ahLst/>
              <a:cxnLst/>
              <a:rect l="l" t="t" r="r" b="b"/>
              <a:pathLst>
                <a:path w="1870" h="1335" extrusionOk="0">
                  <a:moveTo>
                    <a:pt x="1" y="1"/>
                  </a:moveTo>
                  <a:lnTo>
                    <a:pt x="1" y="1334"/>
                  </a:lnTo>
                  <a:lnTo>
                    <a:pt x="1870" y="1334"/>
                  </a:lnTo>
                  <a:lnTo>
                    <a:pt x="1870"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4219275" y="3263925"/>
              <a:ext cx="46450" cy="33650"/>
            </a:xfrm>
            <a:custGeom>
              <a:avLst/>
              <a:gdLst/>
              <a:ahLst/>
              <a:cxnLst/>
              <a:rect l="l" t="t" r="r" b="b"/>
              <a:pathLst>
                <a:path w="1858" h="1346" extrusionOk="0">
                  <a:moveTo>
                    <a:pt x="0" y="0"/>
                  </a:moveTo>
                  <a:lnTo>
                    <a:pt x="0" y="1346"/>
                  </a:lnTo>
                  <a:lnTo>
                    <a:pt x="1857" y="1346"/>
                  </a:lnTo>
                  <a:lnTo>
                    <a:pt x="1857"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4218675" y="3076100"/>
              <a:ext cx="46450" cy="33675"/>
            </a:xfrm>
            <a:custGeom>
              <a:avLst/>
              <a:gdLst/>
              <a:ahLst/>
              <a:cxnLst/>
              <a:rect l="l" t="t" r="r" b="b"/>
              <a:pathLst>
                <a:path w="1858" h="1347" extrusionOk="0">
                  <a:moveTo>
                    <a:pt x="0" y="1"/>
                  </a:moveTo>
                  <a:lnTo>
                    <a:pt x="0" y="1346"/>
                  </a:lnTo>
                  <a:lnTo>
                    <a:pt x="1858" y="1346"/>
                  </a:lnTo>
                  <a:lnTo>
                    <a:pt x="185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4187725" y="3123425"/>
              <a:ext cx="46450" cy="33375"/>
            </a:xfrm>
            <a:custGeom>
              <a:avLst/>
              <a:gdLst/>
              <a:ahLst/>
              <a:cxnLst/>
              <a:rect l="l" t="t" r="r" b="b"/>
              <a:pathLst>
                <a:path w="1858" h="1335" extrusionOk="0">
                  <a:moveTo>
                    <a:pt x="0" y="1"/>
                  </a:moveTo>
                  <a:lnTo>
                    <a:pt x="0" y="1334"/>
                  </a:lnTo>
                  <a:lnTo>
                    <a:pt x="1857" y="1334"/>
                  </a:lnTo>
                  <a:lnTo>
                    <a:pt x="1857"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574550" y="2856725"/>
              <a:ext cx="46450" cy="33375"/>
            </a:xfrm>
            <a:custGeom>
              <a:avLst/>
              <a:gdLst/>
              <a:ahLst/>
              <a:cxnLst/>
              <a:rect l="l" t="t" r="r" b="b"/>
              <a:pathLst>
                <a:path w="1858" h="1335" extrusionOk="0">
                  <a:moveTo>
                    <a:pt x="0" y="1"/>
                  </a:moveTo>
                  <a:lnTo>
                    <a:pt x="0" y="1334"/>
                  </a:lnTo>
                  <a:lnTo>
                    <a:pt x="1858" y="1334"/>
                  </a:lnTo>
                  <a:lnTo>
                    <a:pt x="185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4421675" y="2864475"/>
              <a:ext cx="46450" cy="33350"/>
            </a:xfrm>
            <a:custGeom>
              <a:avLst/>
              <a:gdLst/>
              <a:ahLst/>
              <a:cxnLst/>
              <a:rect l="l" t="t" r="r" b="b"/>
              <a:pathLst>
                <a:path w="1858" h="1334" extrusionOk="0">
                  <a:moveTo>
                    <a:pt x="0" y="0"/>
                  </a:moveTo>
                  <a:lnTo>
                    <a:pt x="0" y="1334"/>
                  </a:lnTo>
                  <a:lnTo>
                    <a:pt x="1858" y="1334"/>
                  </a:lnTo>
                  <a:lnTo>
                    <a:pt x="1858"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890050" y="2821300"/>
              <a:ext cx="46475" cy="33375"/>
            </a:xfrm>
            <a:custGeom>
              <a:avLst/>
              <a:gdLst/>
              <a:ahLst/>
              <a:cxnLst/>
              <a:rect l="l" t="t" r="r" b="b"/>
              <a:pathLst>
                <a:path w="1859" h="1335" extrusionOk="0">
                  <a:moveTo>
                    <a:pt x="1" y="1"/>
                  </a:moveTo>
                  <a:lnTo>
                    <a:pt x="1" y="1334"/>
                  </a:lnTo>
                  <a:lnTo>
                    <a:pt x="1858" y="1334"/>
                  </a:lnTo>
                  <a:lnTo>
                    <a:pt x="185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4119250" y="2771900"/>
              <a:ext cx="46450" cy="33350"/>
            </a:xfrm>
            <a:custGeom>
              <a:avLst/>
              <a:gdLst/>
              <a:ahLst/>
              <a:cxnLst/>
              <a:rect l="l" t="t" r="r" b="b"/>
              <a:pathLst>
                <a:path w="1858" h="1334" extrusionOk="0">
                  <a:moveTo>
                    <a:pt x="1" y="0"/>
                  </a:moveTo>
                  <a:lnTo>
                    <a:pt x="1" y="1334"/>
                  </a:lnTo>
                  <a:lnTo>
                    <a:pt x="1858" y="1334"/>
                  </a:lnTo>
                  <a:lnTo>
                    <a:pt x="1858"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890050" y="2617425"/>
              <a:ext cx="46475" cy="33350"/>
            </a:xfrm>
            <a:custGeom>
              <a:avLst/>
              <a:gdLst/>
              <a:ahLst/>
              <a:cxnLst/>
              <a:rect l="l" t="t" r="r" b="b"/>
              <a:pathLst>
                <a:path w="1859" h="1334" extrusionOk="0">
                  <a:moveTo>
                    <a:pt x="1" y="0"/>
                  </a:moveTo>
                  <a:lnTo>
                    <a:pt x="1" y="1334"/>
                  </a:lnTo>
                  <a:lnTo>
                    <a:pt x="1858" y="1334"/>
                  </a:lnTo>
                  <a:lnTo>
                    <a:pt x="1858"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917450" y="2664150"/>
              <a:ext cx="42575" cy="30675"/>
            </a:xfrm>
            <a:custGeom>
              <a:avLst/>
              <a:gdLst/>
              <a:ahLst/>
              <a:cxnLst/>
              <a:rect l="l" t="t" r="r" b="b"/>
              <a:pathLst>
                <a:path w="1703" h="1227" extrusionOk="0">
                  <a:moveTo>
                    <a:pt x="0" y="0"/>
                  </a:moveTo>
                  <a:lnTo>
                    <a:pt x="0" y="1227"/>
                  </a:lnTo>
                  <a:lnTo>
                    <a:pt x="1703" y="1227"/>
                  </a:lnTo>
                  <a:lnTo>
                    <a:pt x="1703"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4904775" y="2467400"/>
              <a:ext cx="326250" cy="134850"/>
            </a:xfrm>
            <a:custGeom>
              <a:avLst/>
              <a:gdLst/>
              <a:ahLst/>
              <a:cxnLst/>
              <a:rect l="l" t="t" r="r" b="b"/>
              <a:pathLst>
                <a:path w="13050" h="5394" extrusionOk="0">
                  <a:moveTo>
                    <a:pt x="7227" y="0"/>
                  </a:moveTo>
                  <a:cubicBezTo>
                    <a:pt x="6561" y="0"/>
                    <a:pt x="5977" y="465"/>
                    <a:pt x="5834" y="1084"/>
                  </a:cubicBezTo>
                  <a:cubicBezTo>
                    <a:pt x="5513" y="608"/>
                    <a:pt x="4977" y="298"/>
                    <a:pt x="4370" y="298"/>
                  </a:cubicBezTo>
                  <a:cubicBezTo>
                    <a:pt x="3417" y="298"/>
                    <a:pt x="2643" y="1072"/>
                    <a:pt x="2643" y="2036"/>
                  </a:cubicBezTo>
                  <a:cubicBezTo>
                    <a:pt x="2643" y="2096"/>
                    <a:pt x="2643" y="2144"/>
                    <a:pt x="2655" y="2203"/>
                  </a:cubicBezTo>
                  <a:cubicBezTo>
                    <a:pt x="2393" y="2024"/>
                    <a:pt x="2060" y="1917"/>
                    <a:pt x="1727" y="1917"/>
                  </a:cubicBezTo>
                  <a:cubicBezTo>
                    <a:pt x="774" y="1917"/>
                    <a:pt x="0" y="2691"/>
                    <a:pt x="0" y="3668"/>
                  </a:cubicBezTo>
                  <a:cubicBezTo>
                    <a:pt x="0" y="4584"/>
                    <a:pt x="715" y="5334"/>
                    <a:pt x="1619" y="5394"/>
                  </a:cubicBezTo>
                  <a:lnTo>
                    <a:pt x="11442" y="5394"/>
                  </a:lnTo>
                  <a:cubicBezTo>
                    <a:pt x="12299" y="5346"/>
                    <a:pt x="13049" y="4584"/>
                    <a:pt x="13049" y="3644"/>
                  </a:cubicBezTo>
                  <a:cubicBezTo>
                    <a:pt x="13049" y="2691"/>
                    <a:pt x="12276" y="1905"/>
                    <a:pt x="11323" y="1905"/>
                  </a:cubicBezTo>
                  <a:cubicBezTo>
                    <a:pt x="10978" y="1905"/>
                    <a:pt x="10668" y="2013"/>
                    <a:pt x="10394" y="2179"/>
                  </a:cubicBezTo>
                  <a:cubicBezTo>
                    <a:pt x="10323" y="1667"/>
                    <a:pt x="9894" y="1298"/>
                    <a:pt x="9370" y="1298"/>
                  </a:cubicBezTo>
                  <a:cubicBezTo>
                    <a:pt x="9108" y="1298"/>
                    <a:pt x="8870" y="1405"/>
                    <a:pt x="8692" y="1548"/>
                  </a:cubicBezTo>
                  <a:lnTo>
                    <a:pt x="8692" y="1465"/>
                  </a:lnTo>
                  <a:cubicBezTo>
                    <a:pt x="8692" y="655"/>
                    <a:pt x="8037" y="0"/>
                    <a:pt x="72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4580925" y="2909725"/>
              <a:ext cx="184575" cy="16375"/>
            </a:xfrm>
            <a:custGeom>
              <a:avLst/>
              <a:gdLst/>
              <a:ahLst/>
              <a:cxnLst/>
              <a:rect l="l" t="t" r="r" b="b"/>
              <a:pathLst>
                <a:path w="7383" h="655" extrusionOk="0">
                  <a:moveTo>
                    <a:pt x="0" y="0"/>
                  </a:moveTo>
                  <a:lnTo>
                    <a:pt x="0" y="655"/>
                  </a:lnTo>
                  <a:lnTo>
                    <a:pt x="7382" y="655"/>
                  </a:lnTo>
                  <a:lnTo>
                    <a:pt x="7382" y="0"/>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4580925" y="3124025"/>
              <a:ext cx="184575" cy="16400"/>
            </a:xfrm>
            <a:custGeom>
              <a:avLst/>
              <a:gdLst/>
              <a:ahLst/>
              <a:cxnLst/>
              <a:rect l="l" t="t" r="r" b="b"/>
              <a:pathLst>
                <a:path w="7383" h="656" extrusionOk="0">
                  <a:moveTo>
                    <a:pt x="0" y="1"/>
                  </a:moveTo>
                  <a:lnTo>
                    <a:pt x="0" y="655"/>
                  </a:lnTo>
                  <a:lnTo>
                    <a:pt x="7382" y="655"/>
                  </a:lnTo>
                  <a:lnTo>
                    <a:pt x="7382"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3276300" y="2904950"/>
              <a:ext cx="182175" cy="17300"/>
            </a:xfrm>
            <a:custGeom>
              <a:avLst/>
              <a:gdLst/>
              <a:ahLst/>
              <a:cxnLst/>
              <a:rect l="l" t="t" r="r" b="b"/>
              <a:pathLst>
                <a:path w="7287" h="692" extrusionOk="0">
                  <a:moveTo>
                    <a:pt x="0" y="1"/>
                  </a:moveTo>
                  <a:lnTo>
                    <a:pt x="0" y="691"/>
                  </a:lnTo>
                  <a:lnTo>
                    <a:pt x="7287" y="691"/>
                  </a:lnTo>
                  <a:lnTo>
                    <a:pt x="7287"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3276300" y="3127900"/>
              <a:ext cx="182175" cy="16975"/>
            </a:xfrm>
            <a:custGeom>
              <a:avLst/>
              <a:gdLst/>
              <a:ahLst/>
              <a:cxnLst/>
              <a:rect l="l" t="t" r="r" b="b"/>
              <a:pathLst>
                <a:path w="7287" h="679" extrusionOk="0">
                  <a:moveTo>
                    <a:pt x="0" y="0"/>
                  </a:moveTo>
                  <a:lnTo>
                    <a:pt x="0" y="679"/>
                  </a:lnTo>
                  <a:lnTo>
                    <a:pt x="7287" y="679"/>
                  </a:lnTo>
                  <a:lnTo>
                    <a:pt x="7287" y="0"/>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 text 2">
  <p:cSld name="CUSTOM_6">
    <p:spTree>
      <p:nvGrpSpPr>
        <p:cNvPr id="1" name="Shape 253"/>
        <p:cNvGrpSpPr/>
        <p:nvPr/>
      </p:nvGrpSpPr>
      <p:grpSpPr>
        <a:xfrm>
          <a:off x="0" y="0"/>
          <a:ext cx="0" cy="0"/>
          <a:chOff x="0" y="0"/>
          <a:chExt cx="0" cy="0"/>
        </a:xfrm>
      </p:grpSpPr>
      <p:sp>
        <p:nvSpPr>
          <p:cNvPr id="254" name="Google Shape;254;p19"/>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9"/>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9"/>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9"/>
          <p:cNvSpPr txBox="1">
            <a:spLocks noGrp="1"/>
          </p:cNvSpPr>
          <p:nvPr>
            <p:ph type="title"/>
          </p:nvPr>
        </p:nvSpPr>
        <p:spPr>
          <a:xfrm>
            <a:off x="685800" y="828000"/>
            <a:ext cx="32166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258" name="Google Shape;258;p19"/>
          <p:cNvSpPr txBox="1">
            <a:spLocks noGrp="1"/>
          </p:cNvSpPr>
          <p:nvPr>
            <p:ph type="subTitle" idx="1"/>
          </p:nvPr>
        </p:nvSpPr>
        <p:spPr>
          <a:xfrm>
            <a:off x="685800" y="1583700"/>
            <a:ext cx="3216600" cy="2731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11">
    <p:spTree>
      <p:nvGrpSpPr>
        <p:cNvPr id="1" name="Shape 302"/>
        <p:cNvGrpSpPr/>
        <p:nvPr/>
      </p:nvGrpSpPr>
      <p:grpSpPr>
        <a:xfrm>
          <a:off x="0" y="0"/>
          <a:ext cx="0" cy="0"/>
          <a:chOff x="0" y="0"/>
          <a:chExt cx="0" cy="0"/>
        </a:xfrm>
      </p:grpSpPr>
      <p:sp>
        <p:nvSpPr>
          <p:cNvPr id="303" name="Google Shape;303;p25"/>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5"/>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5"/>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506698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1031780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 name="Google Shape;16;p4"/>
          <p:cNvSpPr txBox="1">
            <a:spLocks noGrp="1"/>
          </p:cNvSpPr>
          <p:nvPr>
            <p:ph type="body" idx="1"/>
          </p:nvPr>
        </p:nvSpPr>
        <p:spPr>
          <a:xfrm>
            <a:off x="710275" y="1152475"/>
            <a:ext cx="7723500" cy="34545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7" name="Google Shape;17;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3160326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1" name="Google Shape;21;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2" name="Google Shape;22;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2217782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1460578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7" name="Google Shape;27;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3190388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1" name="Google Shape;31;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1342184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2"/>
        <p:cNvGrpSpPr/>
        <p:nvPr/>
      </p:nvGrpSpPr>
      <p:grpSpPr>
        <a:xfrm>
          <a:off x="0" y="0"/>
          <a:ext cx="0" cy="0"/>
          <a:chOff x="0" y="0"/>
          <a:chExt cx="0" cy="0"/>
        </a:xfrm>
      </p:grpSpPr>
      <p:sp>
        <p:nvSpPr>
          <p:cNvPr id="33" name="Google Shape;33;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34" name="Google Shape;34;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5" name="Google Shape;35;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6" name="Google Shape;36;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3579627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3"/>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txBox="1">
            <a:spLocks noGrp="1"/>
          </p:cNvSpPr>
          <p:nvPr>
            <p:ph type="title"/>
          </p:nvPr>
        </p:nvSpPr>
        <p:spPr>
          <a:xfrm>
            <a:off x="685800" y="2503200"/>
            <a:ext cx="43239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07" name="Google Shape;10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08" name="Google Shape;108;p3"/>
          <p:cNvSpPr txBox="1">
            <a:spLocks noGrp="1"/>
          </p:cNvSpPr>
          <p:nvPr>
            <p:ph type="title" idx="2" hasCustomPrompt="1"/>
          </p:nvPr>
        </p:nvSpPr>
        <p:spPr>
          <a:xfrm>
            <a:off x="685800" y="1335000"/>
            <a:ext cx="4323900" cy="1168200"/>
          </a:xfrm>
          <a:prstGeom prst="rect">
            <a:avLst/>
          </a:prstGeom>
        </p:spPr>
        <p:txBody>
          <a:bodyPr spcFirstLastPara="1" wrap="square" lIns="91425" tIns="91425" rIns="91425" bIns="91425" anchor="b" anchorCtr="0">
            <a:noAutofit/>
          </a:bodyPr>
          <a:lstStyle>
            <a:lvl1pPr lvl="0"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109" name="Google Shape;109;p3"/>
          <p:cNvSpPr txBox="1">
            <a:spLocks noGrp="1"/>
          </p:cNvSpPr>
          <p:nvPr>
            <p:ph type="subTitle" idx="1"/>
          </p:nvPr>
        </p:nvSpPr>
        <p:spPr>
          <a:xfrm>
            <a:off x="685800" y="3345000"/>
            <a:ext cx="4323900" cy="463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8"/>
        <p:cNvGrpSpPr/>
        <p:nvPr/>
      </p:nvGrpSpPr>
      <p:grpSpPr>
        <a:xfrm>
          <a:off x="0" y="0"/>
          <a:ext cx="0" cy="0"/>
          <a:chOff x="0" y="0"/>
          <a:chExt cx="0" cy="0"/>
        </a:xfrm>
      </p:grpSpPr>
      <p:sp>
        <p:nvSpPr>
          <p:cNvPr id="39" name="Google Shape;3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0" name="Google Shape;40;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2603127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3" name="Google Shape;43;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4" name="Google Shape;44;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5955095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4125245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0"/>
        <p:cNvGrpSpPr/>
        <p:nvPr/>
      </p:nvGrpSpPr>
      <p:grpSpPr>
        <a:xfrm>
          <a:off x="0" y="0"/>
          <a:ext cx="0" cy="0"/>
          <a:chOff x="0" y="0"/>
          <a:chExt cx="0" cy="0"/>
        </a:xfrm>
      </p:grpSpPr>
      <p:sp>
        <p:nvSpPr>
          <p:cNvPr id="111" name="Google Shape;111;p4"/>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5" name="Google Shape;115;p4"/>
          <p:cNvSpPr txBox="1">
            <a:spLocks noGrp="1"/>
          </p:cNvSpPr>
          <p:nvPr>
            <p:ph type="body" idx="1"/>
          </p:nvPr>
        </p:nvSpPr>
        <p:spPr>
          <a:xfrm>
            <a:off x="685800" y="1152475"/>
            <a:ext cx="77724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1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116" name="Google Shape;116;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7"/>
        <p:cNvGrpSpPr/>
        <p:nvPr/>
      </p:nvGrpSpPr>
      <p:grpSpPr>
        <a:xfrm>
          <a:off x="0" y="0"/>
          <a:ext cx="0" cy="0"/>
          <a:chOff x="0" y="0"/>
          <a:chExt cx="0" cy="0"/>
        </a:xfrm>
      </p:grpSpPr>
      <p:sp>
        <p:nvSpPr>
          <p:cNvPr id="128" name="Google Shape;128;p6"/>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7"/>
        <p:cNvGrpSpPr/>
        <p:nvPr/>
      </p:nvGrpSpPr>
      <p:grpSpPr>
        <a:xfrm>
          <a:off x="0" y="0"/>
          <a:ext cx="0" cy="0"/>
          <a:chOff x="0" y="0"/>
          <a:chExt cx="0" cy="0"/>
        </a:xfrm>
      </p:grpSpPr>
      <p:sp>
        <p:nvSpPr>
          <p:cNvPr id="148" name="Google Shape;148;p9"/>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9"/>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9"/>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 name="Google Shape;151;p9"/>
          <p:cNvGrpSpPr/>
          <p:nvPr/>
        </p:nvGrpSpPr>
        <p:grpSpPr>
          <a:xfrm>
            <a:off x="664005" y="536350"/>
            <a:ext cx="7453562" cy="4147729"/>
            <a:chOff x="677150" y="1466675"/>
            <a:chExt cx="4997025" cy="2780725"/>
          </a:xfrm>
        </p:grpSpPr>
        <p:sp>
          <p:nvSpPr>
            <p:cNvPr id="152" name="Google Shape;152;p9"/>
            <p:cNvSpPr/>
            <p:nvPr/>
          </p:nvSpPr>
          <p:spPr>
            <a:xfrm>
              <a:off x="932550" y="4033075"/>
              <a:ext cx="186350" cy="152125"/>
            </a:xfrm>
            <a:custGeom>
              <a:avLst/>
              <a:gdLst/>
              <a:ahLst/>
              <a:cxnLst/>
              <a:rect l="l" t="t" r="r" b="b"/>
              <a:pathLst>
                <a:path w="7454" h="6085" extrusionOk="0">
                  <a:moveTo>
                    <a:pt x="7061" y="0"/>
                  </a:moveTo>
                  <a:lnTo>
                    <a:pt x="6692" y="191"/>
                  </a:lnTo>
                  <a:lnTo>
                    <a:pt x="6644" y="191"/>
                  </a:lnTo>
                  <a:lnTo>
                    <a:pt x="6453" y="226"/>
                  </a:lnTo>
                  <a:lnTo>
                    <a:pt x="5799" y="131"/>
                  </a:lnTo>
                  <a:lnTo>
                    <a:pt x="5418" y="274"/>
                  </a:lnTo>
                  <a:lnTo>
                    <a:pt x="5299" y="357"/>
                  </a:lnTo>
                  <a:lnTo>
                    <a:pt x="5096" y="429"/>
                  </a:lnTo>
                  <a:lnTo>
                    <a:pt x="5084" y="453"/>
                  </a:lnTo>
                  <a:lnTo>
                    <a:pt x="5072" y="453"/>
                  </a:lnTo>
                  <a:lnTo>
                    <a:pt x="4858" y="512"/>
                  </a:lnTo>
                  <a:lnTo>
                    <a:pt x="4656" y="715"/>
                  </a:lnTo>
                  <a:lnTo>
                    <a:pt x="4584" y="929"/>
                  </a:lnTo>
                  <a:lnTo>
                    <a:pt x="4346" y="1143"/>
                  </a:lnTo>
                  <a:lnTo>
                    <a:pt x="4227" y="1286"/>
                  </a:lnTo>
                  <a:lnTo>
                    <a:pt x="4191" y="1322"/>
                  </a:lnTo>
                  <a:lnTo>
                    <a:pt x="3751" y="1667"/>
                  </a:lnTo>
                  <a:lnTo>
                    <a:pt x="3703" y="1667"/>
                  </a:lnTo>
                  <a:lnTo>
                    <a:pt x="3298" y="1846"/>
                  </a:lnTo>
                  <a:lnTo>
                    <a:pt x="3179" y="1905"/>
                  </a:lnTo>
                  <a:lnTo>
                    <a:pt x="3155" y="1917"/>
                  </a:lnTo>
                  <a:lnTo>
                    <a:pt x="3036" y="1953"/>
                  </a:lnTo>
                  <a:lnTo>
                    <a:pt x="2632" y="1953"/>
                  </a:lnTo>
                  <a:lnTo>
                    <a:pt x="2084" y="2072"/>
                  </a:lnTo>
                  <a:lnTo>
                    <a:pt x="1465" y="2191"/>
                  </a:lnTo>
                  <a:lnTo>
                    <a:pt x="1393" y="2191"/>
                  </a:lnTo>
                  <a:lnTo>
                    <a:pt x="1215" y="2203"/>
                  </a:lnTo>
                  <a:lnTo>
                    <a:pt x="1203" y="2191"/>
                  </a:lnTo>
                  <a:lnTo>
                    <a:pt x="989" y="2155"/>
                  </a:lnTo>
                  <a:lnTo>
                    <a:pt x="631" y="2096"/>
                  </a:lnTo>
                  <a:lnTo>
                    <a:pt x="369" y="2239"/>
                  </a:lnTo>
                  <a:lnTo>
                    <a:pt x="191" y="2310"/>
                  </a:lnTo>
                  <a:lnTo>
                    <a:pt x="119" y="2322"/>
                  </a:lnTo>
                  <a:lnTo>
                    <a:pt x="0" y="2393"/>
                  </a:lnTo>
                  <a:lnTo>
                    <a:pt x="0" y="2429"/>
                  </a:lnTo>
                  <a:lnTo>
                    <a:pt x="0" y="2548"/>
                  </a:lnTo>
                  <a:lnTo>
                    <a:pt x="155" y="2715"/>
                  </a:lnTo>
                  <a:lnTo>
                    <a:pt x="191" y="2727"/>
                  </a:lnTo>
                  <a:lnTo>
                    <a:pt x="310" y="2834"/>
                  </a:lnTo>
                  <a:lnTo>
                    <a:pt x="322" y="2858"/>
                  </a:lnTo>
                  <a:lnTo>
                    <a:pt x="357" y="2905"/>
                  </a:lnTo>
                  <a:lnTo>
                    <a:pt x="429" y="3024"/>
                  </a:lnTo>
                  <a:lnTo>
                    <a:pt x="441" y="3048"/>
                  </a:lnTo>
                  <a:lnTo>
                    <a:pt x="631" y="3429"/>
                  </a:lnTo>
                  <a:lnTo>
                    <a:pt x="655" y="3703"/>
                  </a:lnTo>
                  <a:lnTo>
                    <a:pt x="679" y="3822"/>
                  </a:lnTo>
                  <a:lnTo>
                    <a:pt x="869" y="4108"/>
                  </a:lnTo>
                  <a:lnTo>
                    <a:pt x="917" y="4120"/>
                  </a:lnTo>
                  <a:lnTo>
                    <a:pt x="1108" y="4417"/>
                  </a:lnTo>
                  <a:lnTo>
                    <a:pt x="1108" y="4465"/>
                  </a:lnTo>
                  <a:lnTo>
                    <a:pt x="1155" y="4536"/>
                  </a:lnTo>
                  <a:lnTo>
                    <a:pt x="1548" y="5013"/>
                  </a:lnTo>
                  <a:lnTo>
                    <a:pt x="1631" y="5156"/>
                  </a:lnTo>
                  <a:lnTo>
                    <a:pt x="1739" y="5346"/>
                  </a:lnTo>
                  <a:lnTo>
                    <a:pt x="1881" y="5548"/>
                  </a:lnTo>
                  <a:lnTo>
                    <a:pt x="2024" y="5989"/>
                  </a:lnTo>
                  <a:lnTo>
                    <a:pt x="2060" y="6060"/>
                  </a:lnTo>
                  <a:lnTo>
                    <a:pt x="2155" y="6084"/>
                  </a:lnTo>
                  <a:lnTo>
                    <a:pt x="2632" y="5989"/>
                  </a:lnTo>
                  <a:lnTo>
                    <a:pt x="2894" y="5846"/>
                  </a:lnTo>
                  <a:lnTo>
                    <a:pt x="3275" y="5751"/>
                  </a:lnTo>
                  <a:lnTo>
                    <a:pt x="3656" y="5596"/>
                  </a:lnTo>
                  <a:lnTo>
                    <a:pt x="3989" y="5227"/>
                  </a:lnTo>
                  <a:lnTo>
                    <a:pt x="4144" y="4989"/>
                  </a:lnTo>
                  <a:lnTo>
                    <a:pt x="4346" y="4703"/>
                  </a:lnTo>
                  <a:lnTo>
                    <a:pt x="4358" y="4703"/>
                  </a:lnTo>
                  <a:lnTo>
                    <a:pt x="4584" y="4501"/>
                  </a:lnTo>
                  <a:lnTo>
                    <a:pt x="4620" y="4346"/>
                  </a:lnTo>
                  <a:lnTo>
                    <a:pt x="4727" y="3929"/>
                  </a:lnTo>
                  <a:lnTo>
                    <a:pt x="4739" y="3905"/>
                  </a:lnTo>
                  <a:lnTo>
                    <a:pt x="4894" y="3501"/>
                  </a:lnTo>
                  <a:lnTo>
                    <a:pt x="4906" y="3465"/>
                  </a:lnTo>
                  <a:lnTo>
                    <a:pt x="5013" y="3262"/>
                  </a:lnTo>
                  <a:lnTo>
                    <a:pt x="5084" y="3108"/>
                  </a:lnTo>
                  <a:lnTo>
                    <a:pt x="5215" y="2905"/>
                  </a:lnTo>
                  <a:lnTo>
                    <a:pt x="5215" y="2608"/>
                  </a:lnTo>
                  <a:lnTo>
                    <a:pt x="5203" y="2512"/>
                  </a:lnTo>
                  <a:lnTo>
                    <a:pt x="5453" y="2072"/>
                  </a:lnTo>
                  <a:lnTo>
                    <a:pt x="5965" y="1596"/>
                  </a:lnTo>
                  <a:lnTo>
                    <a:pt x="6049" y="1500"/>
                  </a:lnTo>
                  <a:lnTo>
                    <a:pt x="6251" y="1310"/>
                  </a:lnTo>
                  <a:lnTo>
                    <a:pt x="7227" y="786"/>
                  </a:lnTo>
                  <a:lnTo>
                    <a:pt x="7239" y="726"/>
                  </a:lnTo>
                  <a:lnTo>
                    <a:pt x="7454" y="357"/>
                  </a:lnTo>
                  <a:lnTo>
                    <a:pt x="7454" y="334"/>
                  </a:lnTo>
                  <a:lnTo>
                    <a:pt x="7323" y="12"/>
                  </a:lnTo>
                  <a:lnTo>
                    <a:pt x="706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9"/>
            <p:cNvSpPr/>
            <p:nvPr/>
          </p:nvSpPr>
          <p:spPr>
            <a:xfrm>
              <a:off x="1552275" y="3990200"/>
              <a:ext cx="99725" cy="145275"/>
            </a:xfrm>
            <a:custGeom>
              <a:avLst/>
              <a:gdLst/>
              <a:ahLst/>
              <a:cxnLst/>
              <a:rect l="l" t="t" r="r" b="b"/>
              <a:pathLst>
                <a:path w="3989" h="5811" extrusionOk="0">
                  <a:moveTo>
                    <a:pt x="3560" y="1"/>
                  </a:moveTo>
                  <a:lnTo>
                    <a:pt x="2893" y="36"/>
                  </a:lnTo>
                  <a:lnTo>
                    <a:pt x="2417" y="274"/>
                  </a:lnTo>
                  <a:lnTo>
                    <a:pt x="2215" y="596"/>
                  </a:lnTo>
                  <a:lnTo>
                    <a:pt x="2119" y="1072"/>
                  </a:lnTo>
                  <a:lnTo>
                    <a:pt x="2072" y="1191"/>
                  </a:lnTo>
                  <a:lnTo>
                    <a:pt x="2000" y="1632"/>
                  </a:lnTo>
                  <a:lnTo>
                    <a:pt x="1917" y="1715"/>
                  </a:lnTo>
                  <a:lnTo>
                    <a:pt x="1441" y="2549"/>
                  </a:lnTo>
                  <a:lnTo>
                    <a:pt x="1357" y="2715"/>
                  </a:lnTo>
                  <a:lnTo>
                    <a:pt x="1238" y="2918"/>
                  </a:lnTo>
                  <a:lnTo>
                    <a:pt x="881" y="3680"/>
                  </a:lnTo>
                  <a:lnTo>
                    <a:pt x="810" y="3846"/>
                  </a:lnTo>
                  <a:lnTo>
                    <a:pt x="762" y="3870"/>
                  </a:lnTo>
                  <a:lnTo>
                    <a:pt x="750" y="3989"/>
                  </a:lnTo>
                  <a:lnTo>
                    <a:pt x="595" y="4215"/>
                  </a:lnTo>
                  <a:lnTo>
                    <a:pt x="405" y="4632"/>
                  </a:lnTo>
                  <a:lnTo>
                    <a:pt x="405" y="4668"/>
                  </a:lnTo>
                  <a:lnTo>
                    <a:pt x="369" y="5204"/>
                  </a:lnTo>
                  <a:lnTo>
                    <a:pt x="357" y="5263"/>
                  </a:lnTo>
                  <a:lnTo>
                    <a:pt x="238" y="5418"/>
                  </a:lnTo>
                  <a:lnTo>
                    <a:pt x="0" y="5704"/>
                  </a:lnTo>
                  <a:lnTo>
                    <a:pt x="536" y="5811"/>
                  </a:lnTo>
                  <a:lnTo>
                    <a:pt x="822" y="5775"/>
                  </a:lnTo>
                  <a:lnTo>
                    <a:pt x="965" y="5799"/>
                  </a:lnTo>
                  <a:lnTo>
                    <a:pt x="965" y="5573"/>
                  </a:lnTo>
                  <a:lnTo>
                    <a:pt x="1262" y="5418"/>
                  </a:lnTo>
                  <a:lnTo>
                    <a:pt x="2131" y="5085"/>
                  </a:lnTo>
                  <a:lnTo>
                    <a:pt x="3620" y="3573"/>
                  </a:lnTo>
                  <a:lnTo>
                    <a:pt x="3679" y="3501"/>
                  </a:lnTo>
                  <a:lnTo>
                    <a:pt x="3679" y="3239"/>
                  </a:lnTo>
                  <a:lnTo>
                    <a:pt x="3679" y="2953"/>
                  </a:lnTo>
                  <a:lnTo>
                    <a:pt x="3846" y="2430"/>
                  </a:lnTo>
                  <a:lnTo>
                    <a:pt x="3965" y="2001"/>
                  </a:lnTo>
                  <a:lnTo>
                    <a:pt x="3989" y="1810"/>
                  </a:lnTo>
                  <a:lnTo>
                    <a:pt x="3989" y="1715"/>
                  </a:lnTo>
                  <a:lnTo>
                    <a:pt x="3989" y="1525"/>
                  </a:lnTo>
                  <a:lnTo>
                    <a:pt x="3870" y="441"/>
                  </a:lnTo>
                  <a:lnTo>
                    <a:pt x="3798" y="274"/>
                  </a:lnTo>
                  <a:lnTo>
                    <a:pt x="3786" y="274"/>
                  </a:lnTo>
                  <a:lnTo>
                    <a:pt x="3632" y="120"/>
                  </a:lnTo>
                  <a:lnTo>
                    <a:pt x="3560"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9"/>
            <p:cNvSpPr/>
            <p:nvPr/>
          </p:nvSpPr>
          <p:spPr>
            <a:xfrm>
              <a:off x="1185850" y="4136950"/>
              <a:ext cx="105700" cy="110450"/>
            </a:xfrm>
            <a:custGeom>
              <a:avLst/>
              <a:gdLst/>
              <a:ahLst/>
              <a:cxnLst/>
              <a:rect l="l" t="t" r="r" b="b"/>
              <a:pathLst>
                <a:path w="4228" h="4418" extrusionOk="0">
                  <a:moveTo>
                    <a:pt x="3751" y="0"/>
                  </a:moveTo>
                  <a:lnTo>
                    <a:pt x="3584" y="72"/>
                  </a:lnTo>
                  <a:lnTo>
                    <a:pt x="3584" y="143"/>
                  </a:lnTo>
                  <a:lnTo>
                    <a:pt x="3620" y="262"/>
                  </a:lnTo>
                  <a:lnTo>
                    <a:pt x="3620" y="346"/>
                  </a:lnTo>
                  <a:lnTo>
                    <a:pt x="3060" y="358"/>
                  </a:lnTo>
                  <a:lnTo>
                    <a:pt x="2798" y="262"/>
                  </a:lnTo>
                  <a:lnTo>
                    <a:pt x="2263" y="310"/>
                  </a:lnTo>
                  <a:lnTo>
                    <a:pt x="1620" y="131"/>
                  </a:lnTo>
                  <a:lnTo>
                    <a:pt x="1429" y="108"/>
                  </a:lnTo>
                  <a:lnTo>
                    <a:pt x="1310" y="108"/>
                  </a:lnTo>
                  <a:lnTo>
                    <a:pt x="1096" y="143"/>
                  </a:lnTo>
                  <a:lnTo>
                    <a:pt x="1084" y="143"/>
                  </a:lnTo>
                  <a:lnTo>
                    <a:pt x="1013" y="786"/>
                  </a:lnTo>
                  <a:lnTo>
                    <a:pt x="667" y="1322"/>
                  </a:lnTo>
                  <a:lnTo>
                    <a:pt x="489" y="1489"/>
                  </a:lnTo>
                  <a:lnTo>
                    <a:pt x="262" y="1620"/>
                  </a:lnTo>
                  <a:lnTo>
                    <a:pt x="60" y="1739"/>
                  </a:lnTo>
                  <a:lnTo>
                    <a:pt x="24" y="2084"/>
                  </a:lnTo>
                  <a:lnTo>
                    <a:pt x="1" y="2584"/>
                  </a:lnTo>
                  <a:lnTo>
                    <a:pt x="24" y="2786"/>
                  </a:lnTo>
                  <a:lnTo>
                    <a:pt x="143" y="3048"/>
                  </a:lnTo>
                  <a:lnTo>
                    <a:pt x="227" y="3215"/>
                  </a:lnTo>
                  <a:lnTo>
                    <a:pt x="239" y="3239"/>
                  </a:lnTo>
                  <a:lnTo>
                    <a:pt x="346" y="3465"/>
                  </a:lnTo>
                  <a:lnTo>
                    <a:pt x="501" y="3584"/>
                  </a:lnTo>
                  <a:lnTo>
                    <a:pt x="655" y="3703"/>
                  </a:lnTo>
                  <a:lnTo>
                    <a:pt x="739" y="3858"/>
                  </a:lnTo>
                  <a:lnTo>
                    <a:pt x="989" y="4013"/>
                  </a:lnTo>
                  <a:lnTo>
                    <a:pt x="1382" y="4334"/>
                  </a:lnTo>
                  <a:lnTo>
                    <a:pt x="1429" y="4346"/>
                  </a:lnTo>
                  <a:lnTo>
                    <a:pt x="1786" y="4370"/>
                  </a:lnTo>
                  <a:lnTo>
                    <a:pt x="1953" y="4418"/>
                  </a:lnTo>
                  <a:lnTo>
                    <a:pt x="2560" y="4287"/>
                  </a:lnTo>
                  <a:lnTo>
                    <a:pt x="3179" y="4049"/>
                  </a:lnTo>
                  <a:lnTo>
                    <a:pt x="3465" y="3977"/>
                  </a:lnTo>
                  <a:lnTo>
                    <a:pt x="3620" y="3894"/>
                  </a:lnTo>
                  <a:lnTo>
                    <a:pt x="4180" y="3227"/>
                  </a:lnTo>
                  <a:lnTo>
                    <a:pt x="4227" y="3096"/>
                  </a:lnTo>
                  <a:lnTo>
                    <a:pt x="4120" y="2941"/>
                  </a:lnTo>
                  <a:lnTo>
                    <a:pt x="4180" y="2548"/>
                  </a:lnTo>
                  <a:lnTo>
                    <a:pt x="4227" y="2346"/>
                  </a:lnTo>
                  <a:lnTo>
                    <a:pt x="4227" y="1846"/>
                  </a:lnTo>
                  <a:lnTo>
                    <a:pt x="4168" y="1596"/>
                  </a:lnTo>
                  <a:lnTo>
                    <a:pt x="3894" y="905"/>
                  </a:lnTo>
                  <a:lnTo>
                    <a:pt x="3811" y="596"/>
                  </a:lnTo>
                  <a:lnTo>
                    <a:pt x="3930" y="191"/>
                  </a:lnTo>
                  <a:lnTo>
                    <a:pt x="375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9"/>
            <p:cNvSpPr/>
            <p:nvPr/>
          </p:nvSpPr>
          <p:spPr>
            <a:xfrm>
              <a:off x="1638875" y="3864900"/>
              <a:ext cx="105100" cy="100625"/>
            </a:xfrm>
            <a:custGeom>
              <a:avLst/>
              <a:gdLst/>
              <a:ahLst/>
              <a:cxnLst/>
              <a:rect l="l" t="t" r="r" b="b"/>
              <a:pathLst>
                <a:path w="4204" h="4025" extrusionOk="0">
                  <a:moveTo>
                    <a:pt x="3918" y="0"/>
                  </a:moveTo>
                  <a:lnTo>
                    <a:pt x="3549" y="167"/>
                  </a:lnTo>
                  <a:lnTo>
                    <a:pt x="3442" y="393"/>
                  </a:lnTo>
                  <a:lnTo>
                    <a:pt x="3442" y="417"/>
                  </a:lnTo>
                  <a:lnTo>
                    <a:pt x="3370" y="631"/>
                  </a:lnTo>
                  <a:lnTo>
                    <a:pt x="3239" y="988"/>
                  </a:lnTo>
                  <a:lnTo>
                    <a:pt x="2858" y="1107"/>
                  </a:lnTo>
                  <a:lnTo>
                    <a:pt x="2561" y="1024"/>
                  </a:lnTo>
                  <a:lnTo>
                    <a:pt x="2477" y="1060"/>
                  </a:lnTo>
                  <a:lnTo>
                    <a:pt x="2323" y="1143"/>
                  </a:lnTo>
                  <a:lnTo>
                    <a:pt x="2287" y="1143"/>
                  </a:lnTo>
                  <a:lnTo>
                    <a:pt x="1846" y="1346"/>
                  </a:lnTo>
                  <a:lnTo>
                    <a:pt x="1787" y="1417"/>
                  </a:lnTo>
                  <a:lnTo>
                    <a:pt x="1370" y="1584"/>
                  </a:lnTo>
                  <a:lnTo>
                    <a:pt x="1180" y="1596"/>
                  </a:lnTo>
                  <a:lnTo>
                    <a:pt x="989" y="1667"/>
                  </a:lnTo>
                  <a:lnTo>
                    <a:pt x="953" y="1679"/>
                  </a:lnTo>
                  <a:lnTo>
                    <a:pt x="1001" y="1703"/>
                  </a:lnTo>
                  <a:lnTo>
                    <a:pt x="656" y="2024"/>
                  </a:lnTo>
                  <a:lnTo>
                    <a:pt x="632" y="2072"/>
                  </a:lnTo>
                  <a:lnTo>
                    <a:pt x="465" y="2310"/>
                  </a:lnTo>
                  <a:lnTo>
                    <a:pt x="382" y="2536"/>
                  </a:lnTo>
                  <a:lnTo>
                    <a:pt x="382" y="2953"/>
                  </a:lnTo>
                  <a:lnTo>
                    <a:pt x="382" y="2965"/>
                  </a:lnTo>
                  <a:lnTo>
                    <a:pt x="382" y="2977"/>
                  </a:lnTo>
                  <a:lnTo>
                    <a:pt x="358" y="3143"/>
                  </a:lnTo>
                  <a:lnTo>
                    <a:pt x="96" y="3489"/>
                  </a:lnTo>
                  <a:lnTo>
                    <a:pt x="1" y="3572"/>
                  </a:lnTo>
                  <a:lnTo>
                    <a:pt x="215" y="3929"/>
                  </a:lnTo>
                  <a:lnTo>
                    <a:pt x="572" y="3941"/>
                  </a:lnTo>
                  <a:lnTo>
                    <a:pt x="775" y="3977"/>
                  </a:lnTo>
                  <a:lnTo>
                    <a:pt x="882" y="4024"/>
                  </a:lnTo>
                  <a:lnTo>
                    <a:pt x="1001" y="4001"/>
                  </a:lnTo>
                  <a:lnTo>
                    <a:pt x="1287" y="3560"/>
                  </a:lnTo>
                  <a:lnTo>
                    <a:pt x="1406" y="3405"/>
                  </a:lnTo>
                  <a:lnTo>
                    <a:pt x="1846" y="3286"/>
                  </a:lnTo>
                  <a:lnTo>
                    <a:pt x="1882" y="3310"/>
                  </a:lnTo>
                  <a:lnTo>
                    <a:pt x="2120" y="3310"/>
                  </a:lnTo>
                  <a:lnTo>
                    <a:pt x="2239" y="3262"/>
                  </a:lnTo>
                  <a:lnTo>
                    <a:pt x="2596" y="3012"/>
                  </a:lnTo>
                  <a:lnTo>
                    <a:pt x="2715" y="2929"/>
                  </a:lnTo>
                  <a:lnTo>
                    <a:pt x="3085" y="2893"/>
                  </a:lnTo>
                  <a:lnTo>
                    <a:pt x="3358" y="2679"/>
                  </a:lnTo>
                  <a:lnTo>
                    <a:pt x="3477" y="2608"/>
                  </a:lnTo>
                  <a:lnTo>
                    <a:pt x="3597" y="2536"/>
                  </a:lnTo>
                  <a:lnTo>
                    <a:pt x="3620" y="2489"/>
                  </a:lnTo>
                  <a:lnTo>
                    <a:pt x="3787" y="2215"/>
                  </a:lnTo>
                  <a:lnTo>
                    <a:pt x="3799" y="2179"/>
                  </a:lnTo>
                  <a:lnTo>
                    <a:pt x="3870" y="1703"/>
                  </a:lnTo>
                  <a:lnTo>
                    <a:pt x="3906" y="1655"/>
                  </a:lnTo>
                  <a:lnTo>
                    <a:pt x="3918" y="1429"/>
                  </a:lnTo>
                  <a:lnTo>
                    <a:pt x="3870" y="1262"/>
                  </a:lnTo>
                  <a:lnTo>
                    <a:pt x="3870" y="1107"/>
                  </a:lnTo>
                  <a:lnTo>
                    <a:pt x="3906" y="1012"/>
                  </a:lnTo>
                  <a:lnTo>
                    <a:pt x="4085" y="881"/>
                  </a:lnTo>
                  <a:lnTo>
                    <a:pt x="4108" y="869"/>
                  </a:lnTo>
                  <a:lnTo>
                    <a:pt x="4192" y="631"/>
                  </a:lnTo>
                  <a:lnTo>
                    <a:pt x="4204" y="512"/>
                  </a:lnTo>
                  <a:lnTo>
                    <a:pt x="4156" y="191"/>
                  </a:lnTo>
                  <a:lnTo>
                    <a:pt x="3918"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9"/>
            <p:cNvSpPr/>
            <p:nvPr/>
          </p:nvSpPr>
          <p:spPr>
            <a:xfrm>
              <a:off x="677150" y="3964900"/>
              <a:ext cx="67600" cy="96175"/>
            </a:xfrm>
            <a:custGeom>
              <a:avLst/>
              <a:gdLst/>
              <a:ahLst/>
              <a:cxnLst/>
              <a:rect l="l" t="t" r="r" b="b"/>
              <a:pathLst>
                <a:path w="2704" h="3847" extrusionOk="0">
                  <a:moveTo>
                    <a:pt x="1001" y="1"/>
                  </a:moveTo>
                  <a:lnTo>
                    <a:pt x="894" y="24"/>
                  </a:lnTo>
                  <a:lnTo>
                    <a:pt x="846" y="60"/>
                  </a:lnTo>
                  <a:lnTo>
                    <a:pt x="763" y="96"/>
                  </a:lnTo>
                  <a:lnTo>
                    <a:pt x="751" y="96"/>
                  </a:lnTo>
                  <a:lnTo>
                    <a:pt x="656" y="120"/>
                  </a:lnTo>
                  <a:lnTo>
                    <a:pt x="596" y="215"/>
                  </a:lnTo>
                  <a:lnTo>
                    <a:pt x="715" y="382"/>
                  </a:lnTo>
                  <a:lnTo>
                    <a:pt x="251" y="739"/>
                  </a:lnTo>
                  <a:lnTo>
                    <a:pt x="120" y="739"/>
                  </a:lnTo>
                  <a:lnTo>
                    <a:pt x="120" y="703"/>
                  </a:lnTo>
                  <a:lnTo>
                    <a:pt x="108" y="703"/>
                  </a:lnTo>
                  <a:lnTo>
                    <a:pt x="1" y="822"/>
                  </a:lnTo>
                  <a:lnTo>
                    <a:pt x="48" y="1001"/>
                  </a:lnTo>
                  <a:lnTo>
                    <a:pt x="48" y="1013"/>
                  </a:lnTo>
                  <a:lnTo>
                    <a:pt x="286" y="1215"/>
                  </a:lnTo>
                  <a:lnTo>
                    <a:pt x="596" y="1894"/>
                  </a:lnTo>
                  <a:lnTo>
                    <a:pt x="644" y="1989"/>
                  </a:lnTo>
                  <a:lnTo>
                    <a:pt x="894" y="2489"/>
                  </a:lnTo>
                  <a:lnTo>
                    <a:pt x="1048" y="2787"/>
                  </a:lnTo>
                  <a:lnTo>
                    <a:pt x="1263" y="3275"/>
                  </a:lnTo>
                  <a:lnTo>
                    <a:pt x="1346" y="3608"/>
                  </a:lnTo>
                  <a:lnTo>
                    <a:pt x="1596" y="3834"/>
                  </a:lnTo>
                  <a:lnTo>
                    <a:pt x="1715" y="3846"/>
                  </a:lnTo>
                  <a:lnTo>
                    <a:pt x="1739" y="3846"/>
                  </a:lnTo>
                  <a:lnTo>
                    <a:pt x="1953" y="3608"/>
                  </a:lnTo>
                  <a:lnTo>
                    <a:pt x="2108" y="3275"/>
                  </a:lnTo>
                  <a:lnTo>
                    <a:pt x="2180" y="3132"/>
                  </a:lnTo>
                  <a:lnTo>
                    <a:pt x="2477" y="2560"/>
                  </a:lnTo>
                  <a:lnTo>
                    <a:pt x="2477" y="2525"/>
                  </a:lnTo>
                  <a:lnTo>
                    <a:pt x="2489" y="2287"/>
                  </a:lnTo>
                  <a:lnTo>
                    <a:pt x="2430" y="2084"/>
                  </a:lnTo>
                  <a:lnTo>
                    <a:pt x="2382" y="1965"/>
                  </a:lnTo>
                  <a:lnTo>
                    <a:pt x="2442" y="1537"/>
                  </a:lnTo>
                  <a:lnTo>
                    <a:pt x="2549" y="1358"/>
                  </a:lnTo>
                  <a:lnTo>
                    <a:pt x="2656" y="1239"/>
                  </a:lnTo>
                  <a:lnTo>
                    <a:pt x="2703" y="1048"/>
                  </a:lnTo>
                  <a:lnTo>
                    <a:pt x="2501" y="810"/>
                  </a:lnTo>
                  <a:lnTo>
                    <a:pt x="2430" y="620"/>
                  </a:lnTo>
                  <a:lnTo>
                    <a:pt x="2239" y="167"/>
                  </a:lnTo>
                  <a:lnTo>
                    <a:pt x="2156" y="96"/>
                  </a:lnTo>
                  <a:lnTo>
                    <a:pt x="1894" y="24"/>
                  </a:lnTo>
                  <a:lnTo>
                    <a:pt x="1763" y="48"/>
                  </a:lnTo>
                  <a:lnTo>
                    <a:pt x="1072" y="24"/>
                  </a:lnTo>
                  <a:lnTo>
                    <a:pt x="1001"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9"/>
            <p:cNvSpPr/>
            <p:nvPr/>
          </p:nvSpPr>
          <p:spPr>
            <a:xfrm>
              <a:off x="840275" y="4134575"/>
              <a:ext cx="50625" cy="44075"/>
            </a:xfrm>
            <a:custGeom>
              <a:avLst/>
              <a:gdLst/>
              <a:ahLst/>
              <a:cxnLst/>
              <a:rect l="l" t="t" r="r" b="b"/>
              <a:pathLst>
                <a:path w="2025" h="1763" extrusionOk="0">
                  <a:moveTo>
                    <a:pt x="1096" y="0"/>
                  </a:moveTo>
                  <a:lnTo>
                    <a:pt x="512" y="322"/>
                  </a:lnTo>
                  <a:lnTo>
                    <a:pt x="12" y="834"/>
                  </a:lnTo>
                  <a:lnTo>
                    <a:pt x="0" y="1119"/>
                  </a:lnTo>
                  <a:lnTo>
                    <a:pt x="12" y="1286"/>
                  </a:lnTo>
                  <a:lnTo>
                    <a:pt x="536" y="1762"/>
                  </a:lnTo>
                  <a:lnTo>
                    <a:pt x="858" y="1727"/>
                  </a:lnTo>
                  <a:lnTo>
                    <a:pt x="929" y="1715"/>
                  </a:lnTo>
                  <a:lnTo>
                    <a:pt x="1334" y="1667"/>
                  </a:lnTo>
                  <a:lnTo>
                    <a:pt x="1393" y="1643"/>
                  </a:lnTo>
                  <a:lnTo>
                    <a:pt x="1691" y="1405"/>
                  </a:lnTo>
                  <a:lnTo>
                    <a:pt x="1846" y="1227"/>
                  </a:lnTo>
                  <a:lnTo>
                    <a:pt x="1858" y="1215"/>
                  </a:lnTo>
                  <a:lnTo>
                    <a:pt x="2001" y="1000"/>
                  </a:lnTo>
                  <a:lnTo>
                    <a:pt x="2024" y="953"/>
                  </a:lnTo>
                  <a:lnTo>
                    <a:pt x="2024" y="691"/>
                  </a:lnTo>
                  <a:lnTo>
                    <a:pt x="2001" y="643"/>
                  </a:lnTo>
                  <a:lnTo>
                    <a:pt x="1751" y="381"/>
                  </a:lnTo>
                  <a:lnTo>
                    <a:pt x="1643" y="322"/>
                  </a:lnTo>
                  <a:lnTo>
                    <a:pt x="1608" y="298"/>
                  </a:lnTo>
                  <a:lnTo>
                    <a:pt x="1489" y="226"/>
                  </a:lnTo>
                  <a:lnTo>
                    <a:pt x="1286" y="95"/>
                  </a:lnTo>
                  <a:lnTo>
                    <a:pt x="1096"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a:off x="4813975" y="3285125"/>
              <a:ext cx="59575" cy="40050"/>
            </a:xfrm>
            <a:custGeom>
              <a:avLst/>
              <a:gdLst/>
              <a:ahLst/>
              <a:cxnLst/>
              <a:rect l="l" t="t" r="r" b="b"/>
              <a:pathLst>
                <a:path w="2383" h="1602" extrusionOk="0">
                  <a:moveTo>
                    <a:pt x="695" y="168"/>
                  </a:moveTo>
                  <a:lnTo>
                    <a:pt x="695" y="168"/>
                  </a:lnTo>
                  <a:cubicBezTo>
                    <a:pt x="705" y="183"/>
                    <a:pt x="720" y="198"/>
                    <a:pt x="739" y="212"/>
                  </a:cubicBezTo>
                  <a:cubicBezTo>
                    <a:pt x="718" y="202"/>
                    <a:pt x="704" y="186"/>
                    <a:pt x="695" y="168"/>
                  </a:cubicBezTo>
                  <a:close/>
                  <a:moveTo>
                    <a:pt x="1037" y="807"/>
                  </a:moveTo>
                  <a:cubicBezTo>
                    <a:pt x="1049" y="807"/>
                    <a:pt x="1049" y="819"/>
                    <a:pt x="1072" y="843"/>
                  </a:cubicBezTo>
                  <a:lnTo>
                    <a:pt x="1037" y="807"/>
                  </a:lnTo>
                  <a:close/>
                  <a:moveTo>
                    <a:pt x="636" y="1"/>
                  </a:moveTo>
                  <a:cubicBezTo>
                    <a:pt x="620" y="1"/>
                    <a:pt x="599" y="10"/>
                    <a:pt x="572" y="34"/>
                  </a:cubicBezTo>
                  <a:cubicBezTo>
                    <a:pt x="596" y="45"/>
                    <a:pt x="596" y="81"/>
                    <a:pt x="596" y="105"/>
                  </a:cubicBezTo>
                  <a:cubicBezTo>
                    <a:pt x="572" y="105"/>
                    <a:pt x="596" y="81"/>
                    <a:pt x="572" y="69"/>
                  </a:cubicBezTo>
                  <a:cubicBezTo>
                    <a:pt x="572" y="45"/>
                    <a:pt x="560" y="45"/>
                    <a:pt x="548" y="45"/>
                  </a:cubicBezTo>
                  <a:cubicBezTo>
                    <a:pt x="489" y="81"/>
                    <a:pt x="477" y="129"/>
                    <a:pt x="441" y="164"/>
                  </a:cubicBezTo>
                  <a:cubicBezTo>
                    <a:pt x="429" y="188"/>
                    <a:pt x="418" y="212"/>
                    <a:pt x="394" y="224"/>
                  </a:cubicBezTo>
                  <a:cubicBezTo>
                    <a:pt x="382" y="260"/>
                    <a:pt x="358" y="284"/>
                    <a:pt x="322" y="307"/>
                  </a:cubicBezTo>
                  <a:cubicBezTo>
                    <a:pt x="239" y="379"/>
                    <a:pt x="120" y="307"/>
                    <a:pt x="37" y="391"/>
                  </a:cubicBezTo>
                  <a:cubicBezTo>
                    <a:pt x="1" y="438"/>
                    <a:pt x="1" y="498"/>
                    <a:pt x="13" y="557"/>
                  </a:cubicBezTo>
                  <a:cubicBezTo>
                    <a:pt x="144" y="629"/>
                    <a:pt x="144" y="736"/>
                    <a:pt x="84" y="855"/>
                  </a:cubicBezTo>
                  <a:cubicBezTo>
                    <a:pt x="37" y="962"/>
                    <a:pt x="37" y="1057"/>
                    <a:pt x="25" y="1165"/>
                  </a:cubicBezTo>
                  <a:cubicBezTo>
                    <a:pt x="120" y="1260"/>
                    <a:pt x="203" y="1343"/>
                    <a:pt x="334" y="1355"/>
                  </a:cubicBezTo>
                  <a:cubicBezTo>
                    <a:pt x="429" y="1319"/>
                    <a:pt x="548" y="1319"/>
                    <a:pt x="608" y="1212"/>
                  </a:cubicBezTo>
                  <a:cubicBezTo>
                    <a:pt x="620" y="1177"/>
                    <a:pt x="596" y="1153"/>
                    <a:pt x="608" y="1117"/>
                  </a:cubicBezTo>
                  <a:lnTo>
                    <a:pt x="608" y="1117"/>
                  </a:lnTo>
                  <a:cubicBezTo>
                    <a:pt x="656" y="1153"/>
                    <a:pt x="679" y="1165"/>
                    <a:pt x="715" y="1165"/>
                  </a:cubicBezTo>
                  <a:cubicBezTo>
                    <a:pt x="752" y="1152"/>
                    <a:pt x="789" y="1147"/>
                    <a:pt x="824" y="1147"/>
                  </a:cubicBezTo>
                  <a:cubicBezTo>
                    <a:pt x="927" y="1147"/>
                    <a:pt x="1026" y="1189"/>
                    <a:pt x="1132" y="1224"/>
                  </a:cubicBezTo>
                  <a:cubicBezTo>
                    <a:pt x="1229" y="1232"/>
                    <a:pt x="1321" y="1252"/>
                    <a:pt x="1416" y="1252"/>
                  </a:cubicBezTo>
                  <a:cubicBezTo>
                    <a:pt x="1459" y="1252"/>
                    <a:pt x="1503" y="1247"/>
                    <a:pt x="1549" y="1236"/>
                  </a:cubicBezTo>
                  <a:lnTo>
                    <a:pt x="1549" y="1236"/>
                  </a:lnTo>
                  <a:cubicBezTo>
                    <a:pt x="1549" y="1296"/>
                    <a:pt x="1489" y="1319"/>
                    <a:pt x="1465" y="1355"/>
                  </a:cubicBezTo>
                  <a:cubicBezTo>
                    <a:pt x="1465" y="1367"/>
                    <a:pt x="1465" y="1391"/>
                    <a:pt x="1489" y="1391"/>
                  </a:cubicBezTo>
                  <a:cubicBezTo>
                    <a:pt x="1505" y="1389"/>
                    <a:pt x="1522" y="1387"/>
                    <a:pt x="1538" y="1387"/>
                  </a:cubicBezTo>
                  <a:cubicBezTo>
                    <a:pt x="1607" y="1387"/>
                    <a:pt x="1675" y="1412"/>
                    <a:pt x="1703" y="1498"/>
                  </a:cubicBezTo>
                  <a:cubicBezTo>
                    <a:pt x="1703" y="1510"/>
                    <a:pt x="1727" y="1510"/>
                    <a:pt x="1739" y="1510"/>
                  </a:cubicBezTo>
                  <a:cubicBezTo>
                    <a:pt x="1787" y="1510"/>
                    <a:pt x="1846" y="1510"/>
                    <a:pt x="1870" y="1558"/>
                  </a:cubicBezTo>
                  <a:cubicBezTo>
                    <a:pt x="1928" y="1579"/>
                    <a:pt x="1982" y="1601"/>
                    <a:pt x="2037" y="1601"/>
                  </a:cubicBezTo>
                  <a:cubicBezTo>
                    <a:pt x="2072" y="1601"/>
                    <a:pt x="2107" y="1592"/>
                    <a:pt x="2144" y="1569"/>
                  </a:cubicBezTo>
                  <a:cubicBezTo>
                    <a:pt x="2215" y="1534"/>
                    <a:pt x="2287" y="1510"/>
                    <a:pt x="2334" y="1438"/>
                  </a:cubicBezTo>
                  <a:cubicBezTo>
                    <a:pt x="2334" y="1403"/>
                    <a:pt x="2346" y="1391"/>
                    <a:pt x="2346" y="1379"/>
                  </a:cubicBezTo>
                  <a:cubicBezTo>
                    <a:pt x="2382" y="1331"/>
                    <a:pt x="2358" y="1284"/>
                    <a:pt x="2358" y="1236"/>
                  </a:cubicBezTo>
                  <a:cubicBezTo>
                    <a:pt x="2382" y="1105"/>
                    <a:pt x="2323" y="1034"/>
                    <a:pt x="2180" y="1022"/>
                  </a:cubicBezTo>
                  <a:cubicBezTo>
                    <a:pt x="2156" y="1022"/>
                    <a:pt x="2120" y="998"/>
                    <a:pt x="2096" y="986"/>
                  </a:cubicBezTo>
                  <a:cubicBezTo>
                    <a:pt x="2084" y="974"/>
                    <a:pt x="2061" y="962"/>
                    <a:pt x="2049" y="962"/>
                  </a:cubicBezTo>
                  <a:cubicBezTo>
                    <a:pt x="1970" y="941"/>
                    <a:pt x="1896" y="936"/>
                    <a:pt x="1821" y="936"/>
                  </a:cubicBezTo>
                  <a:cubicBezTo>
                    <a:pt x="1771" y="936"/>
                    <a:pt x="1720" y="938"/>
                    <a:pt x="1668" y="938"/>
                  </a:cubicBezTo>
                  <a:cubicBezTo>
                    <a:pt x="1549" y="938"/>
                    <a:pt x="1430" y="926"/>
                    <a:pt x="1334" y="855"/>
                  </a:cubicBezTo>
                  <a:cubicBezTo>
                    <a:pt x="1315" y="852"/>
                    <a:pt x="1296" y="851"/>
                    <a:pt x="1276" y="851"/>
                  </a:cubicBezTo>
                  <a:cubicBezTo>
                    <a:pt x="1241" y="851"/>
                    <a:pt x="1204" y="854"/>
                    <a:pt x="1168" y="854"/>
                  </a:cubicBezTo>
                  <a:cubicBezTo>
                    <a:pt x="1146" y="854"/>
                    <a:pt x="1123" y="853"/>
                    <a:pt x="1102" y="850"/>
                  </a:cubicBezTo>
                  <a:lnTo>
                    <a:pt x="1102" y="850"/>
                  </a:lnTo>
                  <a:cubicBezTo>
                    <a:pt x="1209" y="811"/>
                    <a:pt x="1144" y="733"/>
                    <a:pt x="1144" y="676"/>
                  </a:cubicBezTo>
                  <a:cubicBezTo>
                    <a:pt x="1072" y="676"/>
                    <a:pt x="1096" y="629"/>
                    <a:pt x="1096" y="581"/>
                  </a:cubicBezTo>
                  <a:lnTo>
                    <a:pt x="1096" y="557"/>
                  </a:lnTo>
                  <a:cubicBezTo>
                    <a:pt x="1025" y="367"/>
                    <a:pt x="906" y="224"/>
                    <a:pt x="775" y="81"/>
                  </a:cubicBezTo>
                  <a:cubicBezTo>
                    <a:pt x="752" y="74"/>
                    <a:pt x="735" y="57"/>
                    <a:pt x="719" y="57"/>
                  </a:cubicBezTo>
                  <a:cubicBezTo>
                    <a:pt x="709" y="57"/>
                    <a:pt x="700" y="63"/>
                    <a:pt x="691" y="81"/>
                  </a:cubicBezTo>
                  <a:cubicBezTo>
                    <a:pt x="685" y="97"/>
                    <a:pt x="682" y="110"/>
                    <a:pt x="682" y="123"/>
                  </a:cubicBezTo>
                  <a:lnTo>
                    <a:pt x="682" y="123"/>
                  </a:lnTo>
                  <a:cubicBezTo>
                    <a:pt x="680" y="110"/>
                    <a:pt x="679" y="96"/>
                    <a:pt x="679" y="81"/>
                  </a:cubicBezTo>
                  <a:cubicBezTo>
                    <a:pt x="679" y="41"/>
                    <a:pt x="669" y="1"/>
                    <a:pt x="63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9"/>
            <p:cNvSpPr/>
            <p:nvPr/>
          </p:nvSpPr>
          <p:spPr>
            <a:xfrm>
              <a:off x="5526875" y="2776075"/>
              <a:ext cx="147300" cy="98700"/>
            </a:xfrm>
            <a:custGeom>
              <a:avLst/>
              <a:gdLst/>
              <a:ahLst/>
              <a:cxnLst/>
              <a:rect l="l" t="t" r="r" b="b"/>
              <a:pathLst>
                <a:path w="5892" h="3948" extrusionOk="0">
                  <a:moveTo>
                    <a:pt x="3155" y="0"/>
                  </a:moveTo>
                  <a:cubicBezTo>
                    <a:pt x="3069" y="33"/>
                    <a:pt x="2972" y="85"/>
                    <a:pt x="2883" y="85"/>
                  </a:cubicBezTo>
                  <a:cubicBezTo>
                    <a:pt x="2875" y="85"/>
                    <a:pt x="2866" y="85"/>
                    <a:pt x="2858" y="83"/>
                  </a:cubicBezTo>
                  <a:cubicBezTo>
                    <a:pt x="2753" y="73"/>
                    <a:pt x="2649" y="69"/>
                    <a:pt x="2544" y="69"/>
                  </a:cubicBezTo>
                  <a:cubicBezTo>
                    <a:pt x="2292" y="69"/>
                    <a:pt x="2042" y="94"/>
                    <a:pt x="1798" y="119"/>
                  </a:cubicBezTo>
                  <a:cubicBezTo>
                    <a:pt x="1679" y="119"/>
                    <a:pt x="1572" y="155"/>
                    <a:pt x="1453" y="155"/>
                  </a:cubicBezTo>
                  <a:cubicBezTo>
                    <a:pt x="1414" y="170"/>
                    <a:pt x="1376" y="177"/>
                    <a:pt x="1337" y="177"/>
                  </a:cubicBezTo>
                  <a:cubicBezTo>
                    <a:pt x="1257" y="177"/>
                    <a:pt x="1176" y="148"/>
                    <a:pt x="1096" y="107"/>
                  </a:cubicBezTo>
                  <a:cubicBezTo>
                    <a:pt x="1050" y="98"/>
                    <a:pt x="1005" y="75"/>
                    <a:pt x="960" y="75"/>
                  </a:cubicBezTo>
                  <a:cubicBezTo>
                    <a:pt x="946" y="75"/>
                    <a:pt x="931" y="78"/>
                    <a:pt x="917" y="83"/>
                  </a:cubicBezTo>
                  <a:cubicBezTo>
                    <a:pt x="750" y="143"/>
                    <a:pt x="572" y="119"/>
                    <a:pt x="429" y="226"/>
                  </a:cubicBezTo>
                  <a:cubicBezTo>
                    <a:pt x="357" y="238"/>
                    <a:pt x="298" y="274"/>
                    <a:pt x="215" y="286"/>
                  </a:cubicBezTo>
                  <a:cubicBezTo>
                    <a:pt x="203" y="334"/>
                    <a:pt x="238" y="357"/>
                    <a:pt x="250" y="393"/>
                  </a:cubicBezTo>
                  <a:cubicBezTo>
                    <a:pt x="274" y="417"/>
                    <a:pt x="334" y="464"/>
                    <a:pt x="298" y="512"/>
                  </a:cubicBezTo>
                  <a:cubicBezTo>
                    <a:pt x="282" y="529"/>
                    <a:pt x="267" y="535"/>
                    <a:pt x="254" y="535"/>
                  </a:cubicBezTo>
                  <a:cubicBezTo>
                    <a:pt x="220" y="535"/>
                    <a:pt x="196" y="490"/>
                    <a:pt x="179" y="464"/>
                  </a:cubicBezTo>
                  <a:cubicBezTo>
                    <a:pt x="153" y="456"/>
                    <a:pt x="133" y="422"/>
                    <a:pt x="102" y="422"/>
                  </a:cubicBezTo>
                  <a:cubicBezTo>
                    <a:pt x="90" y="422"/>
                    <a:pt x="76" y="427"/>
                    <a:pt x="60" y="441"/>
                  </a:cubicBezTo>
                  <a:lnTo>
                    <a:pt x="24" y="464"/>
                  </a:lnTo>
                  <a:cubicBezTo>
                    <a:pt x="24" y="512"/>
                    <a:pt x="12" y="536"/>
                    <a:pt x="0" y="584"/>
                  </a:cubicBezTo>
                  <a:lnTo>
                    <a:pt x="0" y="679"/>
                  </a:lnTo>
                  <a:cubicBezTo>
                    <a:pt x="18" y="661"/>
                    <a:pt x="42" y="652"/>
                    <a:pt x="66" y="652"/>
                  </a:cubicBezTo>
                  <a:cubicBezTo>
                    <a:pt x="90" y="652"/>
                    <a:pt x="113" y="661"/>
                    <a:pt x="131" y="679"/>
                  </a:cubicBezTo>
                  <a:cubicBezTo>
                    <a:pt x="131" y="691"/>
                    <a:pt x="119" y="750"/>
                    <a:pt x="96" y="774"/>
                  </a:cubicBezTo>
                  <a:cubicBezTo>
                    <a:pt x="84" y="810"/>
                    <a:pt x="36" y="857"/>
                    <a:pt x="119" y="881"/>
                  </a:cubicBezTo>
                  <a:cubicBezTo>
                    <a:pt x="24" y="929"/>
                    <a:pt x="250" y="1036"/>
                    <a:pt x="84" y="1048"/>
                  </a:cubicBezTo>
                  <a:cubicBezTo>
                    <a:pt x="72" y="1167"/>
                    <a:pt x="179" y="1155"/>
                    <a:pt x="238" y="1191"/>
                  </a:cubicBezTo>
                  <a:cubicBezTo>
                    <a:pt x="453" y="1250"/>
                    <a:pt x="453" y="1250"/>
                    <a:pt x="334" y="1417"/>
                  </a:cubicBezTo>
                  <a:cubicBezTo>
                    <a:pt x="262" y="1572"/>
                    <a:pt x="274" y="1727"/>
                    <a:pt x="298" y="1893"/>
                  </a:cubicBezTo>
                  <a:cubicBezTo>
                    <a:pt x="274" y="1941"/>
                    <a:pt x="274" y="1988"/>
                    <a:pt x="262" y="2024"/>
                  </a:cubicBezTo>
                  <a:cubicBezTo>
                    <a:pt x="310" y="2131"/>
                    <a:pt x="417" y="2119"/>
                    <a:pt x="488" y="2167"/>
                  </a:cubicBezTo>
                  <a:cubicBezTo>
                    <a:pt x="572" y="2191"/>
                    <a:pt x="655" y="2239"/>
                    <a:pt x="750" y="2239"/>
                  </a:cubicBezTo>
                  <a:cubicBezTo>
                    <a:pt x="798" y="2239"/>
                    <a:pt x="858" y="2239"/>
                    <a:pt x="905" y="2227"/>
                  </a:cubicBezTo>
                  <a:cubicBezTo>
                    <a:pt x="965" y="2203"/>
                    <a:pt x="1012" y="2203"/>
                    <a:pt x="1048" y="2191"/>
                  </a:cubicBezTo>
                  <a:cubicBezTo>
                    <a:pt x="1155" y="2191"/>
                    <a:pt x="1250" y="2167"/>
                    <a:pt x="1334" y="2131"/>
                  </a:cubicBezTo>
                  <a:cubicBezTo>
                    <a:pt x="1381" y="2119"/>
                    <a:pt x="1441" y="2119"/>
                    <a:pt x="1489" y="2108"/>
                  </a:cubicBezTo>
                  <a:cubicBezTo>
                    <a:pt x="1525" y="2094"/>
                    <a:pt x="1566" y="2091"/>
                    <a:pt x="1608" y="2091"/>
                  </a:cubicBezTo>
                  <a:cubicBezTo>
                    <a:pt x="1642" y="2091"/>
                    <a:pt x="1677" y="2093"/>
                    <a:pt x="1712" y="2093"/>
                  </a:cubicBezTo>
                  <a:cubicBezTo>
                    <a:pt x="1745" y="2093"/>
                    <a:pt x="1778" y="2091"/>
                    <a:pt x="1810" y="2084"/>
                  </a:cubicBezTo>
                  <a:cubicBezTo>
                    <a:pt x="1965" y="2084"/>
                    <a:pt x="2096" y="2108"/>
                    <a:pt x="2215" y="2167"/>
                  </a:cubicBezTo>
                  <a:cubicBezTo>
                    <a:pt x="2298" y="2191"/>
                    <a:pt x="2382" y="2227"/>
                    <a:pt x="2453" y="2262"/>
                  </a:cubicBezTo>
                  <a:cubicBezTo>
                    <a:pt x="2798" y="2489"/>
                    <a:pt x="3132" y="2727"/>
                    <a:pt x="3465" y="2953"/>
                  </a:cubicBezTo>
                  <a:cubicBezTo>
                    <a:pt x="3548" y="3001"/>
                    <a:pt x="3655" y="3060"/>
                    <a:pt x="3727" y="3131"/>
                  </a:cubicBezTo>
                  <a:cubicBezTo>
                    <a:pt x="3834" y="3191"/>
                    <a:pt x="3929" y="3251"/>
                    <a:pt x="4025" y="3322"/>
                  </a:cubicBezTo>
                  <a:cubicBezTo>
                    <a:pt x="4144" y="3382"/>
                    <a:pt x="4227" y="3489"/>
                    <a:pt x="4358" y="3501"/>
                  </a:cubicBezTo>
                  <a:cubicBezTo>
                    <a:pt x="4368" y="3499"/>
                    <a:pt x="4377" y="3498"/>
                    <a:pt x="4387" y="3498"/>
                  </a:cubicBezTo>
                  <a:cubicBezTo>
                    <a:pt x="4471" y="3498"/>
                    <a:pt x="4554" y="3558"/>
                    <a:pt x="4631" y="3558"/>
                  </a:cubicBezTo>
                  <a:cubicBezTo>
                    <a:pt x="4648" y="3558"/>
                    <a:pt x="4666" y="3555"/>
                    <a:pt x="4683" y="3547"/>
                  </a:cubicBezTo>
                  <a:lnTo>
                    <a:pt x="4683" y="3547"/>
                  </a:lnTo>
                  <a:cubicBezTo>
                    <a:pt x="4661" y="3562"/>
                    <a:pt x="4634" y="3581"/>
                    <a:pt x="4608" y="3608"/>
                  </a:cubicBezTo>
                  <a:cubicBezTo>
                    <a:pt x="4608" y="3620"/>
                    <a:pt x="4608" y="3620"/>
                    <a:pt x="4620" y="3643"/>
                  </a:cubicBezTo>
                  <a:cubicBezTo>
                    <a:pt x="4656" y="3655"/>
                    <a:pt x="4703" y="3655"/>
                    <a:pt x="4727" y="3667"/>
                  </a:cubicBezTo>
                  <a:cubicBezTo>
                    <a:pt x="4822" y="3715"/>
                    <a:pt x="4965" y="3679"/>
                    <a:pt x="5001" y="3834"/>
                  </a:cubicBezTo>
                  <a:lnTo>
                    <a:pt x="5037" y="3882"/>
                  </a:lnTo>
                  <a:cubicBezTo>
                    <a:pt x="5096" y="3932"/>
                    <a:pt x="5161" y="3947"/>
                    <a:pt x="5228" y="3947"/>
                  </a:cubicBezTo>
                  <a:cubicBezTo>
                    <a:pt x="5255" y="3947"/>
                    <a:pt x="5283" y="3945"/>
                    <a:pt x="5310" y="3941"/>
                  </a:cubicBezTo>
                  <a:cubicBezTo>
                    <a:pt x="5430" y="3905"/>
                    <a:pt x="5560" y="3893"/>
                    <a:pt x="5680" y="3882"/>
                  </a:cubicBezTo>
                  <a:cubicBezTo>
                    <a:pt x="5799" y="3846"/>
                    <a:pt x="5834" y="3739"/>
                    <a:pt x="5834" y="3643"/>
                  </a:cubicBezTo>
                  <a:lnTo>
                    <a:pt x="5834" y="3524"/>
                  </a:lnTo>
                  <a:cubicBezTo>
                    <a:pt x="5811" y="3310"/>
                    <a:pt x="5834" y="3120"/>
                    <a:pt x="5834" y="2905"/>
                  </a:cubicBezTo>
                  <a:cubicBezTo>
                    <a:pt x="5799" y="2846"/>
                    <a:pt x="5811" y="2786"/>
                    <a:pt x="5799" y="2727"/>
                  </a:cubicBezTo>
                  <a:cubicBezTo>
                    <a:pt x="5775" y="2597"/>
                    <a:pt x="5891" y="2468"/>
                    <a:pt x="5790" y="2327"/>
                  </a:cubicBezTo>
                  <a:lnTo>
                    <a:pt x="5790" y="2327"/>
                  </a:lnTo>
                  <a:cubicBezTo>
                    <a:pt x="5793" y="2329"/>
                    <a:pt x="5796" y="2330"/>
                    <a:pt x="5800" y="2330"/>
                  </a:cubicBezTo>
                  <a:cubicBezTo>
                    <a:pt x="5803" y="2330"/>
                    <a:pt x="5807" y="2328"/>
                    <a:pt x="5811" y="2322"/>
                  </a:cubicBezTo>
                  <a:cubicBezTo>
                    <a:pt x="5834" y="2310"/>
                    <a:pt x="5846" y="2298"/>
                    <a:pt x="5846" y="2286"/>
                  </a:cubicBezTo>
                  <a:cubicBezTo>
                    <a:pt x="5846" y="2167"/>
                    <a:pt x="5811" y="2060"/>
                    <a:pt x="5775" y="1953"/>
                  </a:cubicBezTo>
                  <a:cubicBezTo>
                    <a:pt x="5727" y="1917"/>
                    <a:pt x="5668" y="1881"/>
                    <a:pt x="5596" y="1881"/>
                  </a:cubicBezTo>
                  <a:cubicBezTo>
                    <a:pt x="5553" y="1886"/>
                    <a:pt x="5511" y="1893"/>
                    <a:pt x="5472" y="1893"/>
                  </a:cubicBezTo>
                  <a:cubicBezTo>
                    <a:pt x="5416" y="1893"/>
                    <a:pt x="5365" y="1878"/>
                    <a:pt x="5322" y="1822"/>
                  </a:cubicBezTo>
                  <a:cubicBezTo>
                    <a:pt x="5382" y="1810"/>
                    <a:pt x="5441" y="1786"/>
                    <a:pt x="5418" y="1715"/>
                  </a:cubicBezTo>
                  <a:cubicBezTo>
                    <a:pt x="4977" y="1298"/>
                    <a:pt x="4489" y="976"/>
                    <a:pt x="4013" y="595"/>
                  </a:cubicBezTo>
                  <a:cubicBezTo>
                    <a:pt x="3941" y="595"/>
                    <a:pt x="3870" y="584"/>
                    <a:pt x="3834" y="512"/>
                  </a:cubicBezTo>
                  <a:cubicBezTo>
                    <a:pt x="3763" y="393"/>
                    <a:pt x="3655" y="286"/>
                    <a:pt x="3536" y="214"/>
                  </a:cubicBezTo>
                  <a:cubicBezTo>
                    <a:pt x="3417" y="143"/>
                    <a:pt x="3310" y="24"/>
                    <a:pt x="3155"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9"/>
            <p:cNvSpPr/>
            <p:nvPr/>
          </p:nvSpPr>
          <p:spPr>
            <a:xfrm>
              <a:off x="4764500" y="3140575"/>
              <a:ext cx="117375" cy="110700"/>
            </a:xfrm>
            <a:custGeom>
              <a:avLst/>
              <a:gdLst/>
              <a:ahLst/>
              <a:cxnLst/>
              <a:rect l="l" t="t" r="r" b="b"/>
              <a:pathLst>
                <a:path w="4695" h="4428" extrusionOk="0">
                  <a:moveTo>
                    <a:pt x="3688" y="1"/>
                  </a:moveTo>
                  <a:cubicBezTo>
                    <a:pt x="3645" y="1"/>
                    <a:pt x="3599" y="10"/>
                    <a:pt x="3551" y="29"/>
                  </a:cubicBezTo>
                  <a:cubicBezTo>
                    <a:pt x="3448" y="113"/>
                    <a:pt x="3345" y="190"/>
                    <a:pt x="3208" y="190"/>
                  </a:cubicBezTo>
                  <a:cubicBezTo>
                    <a:pt x="3170" y="190"/>
                    <a:pt x="3130" y="185"/>
                    <a:pt x="3087" y="172"/>
                  </a:cubicBezTo>
                  <a:cubicBezTo>
                    <a:pt x="3063" y="172"/>
                    <a:pt x="3016" y="184"/>
                    <a:pt x="2992" y="208"/>
                  </a:cubicBezTo>
                  <a:cubicBezTo>
                    <a:pt x="2813" y="255"/>
                    <a:pt x="2647" y="315"/>
                    <a:pt x="2492" y="446"/>
                  </a:cubicBezTo>
                  <a:cubicBezTo>
                    <a:pt x="2468" y="482"/>
                    <a:pt x="2408" y="529"/>
                    <a:pt x="2468" y="589"/>
                  </a:cubicBezTo>
                  <a:cubicBezTo>
                    <a:pt x="2492" y="636"/>
                    <a:pt x="2468" y="648"/>
                    <a:pt x="2432" y="648"/>
                  </a:cubicBezTo>
                  <a:cubicBezTo>
                    <a:pt x="2397" y="648"/>
                    <a:pt x="2349" y="624"/>
                    <a:pt x="2301" y="624"/>
                  </a:cubicBezTo>
                  <a:cubicBezTo>
                    <a:pt x="2285" y="624"/>
                    <a:pt x="2264" y="630"/>
                    <a:pt x="2248" y="630"/>
                  </a:cubicBezTo>
                  <a:cubicBezTo>
                    <a:pt x="2240" y="630"/>
                    <a:pt x="2234" y="628"/>
                    <a:pt x="2230" y="624"/>
                  </a:cubicBezTo>
                  <a:cubicBezTo>
                    <a:pt x="2186" y="603"/>
                    <a:pt x="2146" y="592"/>
                    <a:pt x="2108" y="592"/>
                  </a:cubicBezTo>
                  <a:cubicBezTo>
                    <a:pt x="2044" y="592"/>
                    <a:pt x="1989" y="624"/>
                    <a:pt x="1944" y="684"/>
                  </a:cubicBezTo>
                  <a:cubicBezTo>
                    <a:pt x="1916" y="712"/>
                    <a:pt x="1892" y="723"/>
                    <a:pt x="1868" y="723"/>
                  </a:cubicBezTo>
                  <a:cubicBezTo>
                    <a:pt x="1851" y="723"/>
                    <a:pt x="1833" y="718"/>
                    <a:pt x="1813" y="708"/>
                  </a:cubicBezTo>
                  <a:cubicBezTo>
                    <a:pt x="1779" y="691"/>
                    <a:pt x="1746" y="674"/>
                    <a:pt x="1716" y="674"/>
                  </a:cubicBezTo>
                  <a:cubicBezTo>
                    <a:pt x="1704" y="674"/>
                    <a:pt x="1693" y="677"/>
                    <a:pt x="1682" y="684"/>
                  </a:cubicBezTo>
                  <a:cubicBezTo>
                    <a:pt x="1646" y="696"/>
                    <a:pt x="1623" y="708"/>
                    <a:pt x="1623" y="755"/>
                  </a:cubicBezTo>
                  <a:cubicBezTo>
                    <a:pt x="1640" y="806"/>
                    <a:pt x="1632" y="821"/>
                    <a:pt x="1606" y="821"/>
                  </a:cubicBezTo>
                  <a:cubicBezTo>
                    <a:pt x="1595" y="821"/>
                    <a:pt x="1580" y="818"/>
                    <a:pt x="1563" y="815"/>
                  </a:cubicBezTo>
                  <a:cubicBezTo>
                    <a:pt x="1539" y="827"/>
                    <a:pt x="1527" y="827"/>
                    <a:pt x="1515" y="839"/>
                  </a:cubicBezTo>
                  <a:cubicBezTo>
                    <a:pt x="1361" y="993"/>
                    <a:pt x="1230" y="1113"/>
                    <a:pt x="1051" y="1220"/>
                  </a:cubicBezTo>
                  <a:cubicBezTo>
                    <a:pt x="980" y="1255"/>
                    <a:pt x="920" y="1315"/>
                    <a:pt x="908" y="1410"/>
                  </a:cubicBezTo>
                  <a:cubicBezTo>
                    <a:pt x="884" y="1458"/>
                    <a:pt x="884" y="1482"/>
                    <a:pt x="884" y="1529"/>
                  </a:cubicBezTo>
                  <a:cubicBezTo>
                    <a:pt x="908" y="1636"/>
                    <a:pt x="884" y="1732"/>
                    <a:pt x="908" y="1827"/>
                  </a:cubicBezTo>
                  <a:cubicBezTo>
                    <a:pt x="932" y="1898"/>
                    <a:pt x="920" y="1958"/>
                    <a:pt x="932" y="2029"/>
                  </a:cubicBezTo>
                  <a:cubicBezTo>
                    <a:pt x="968" y="2089"/>
                    <a:pt x="968" y="2172"/>
                    <a:pt x="980" y="2244"/>
                  </a:cubicBezTo>
                  <a:cubicBezTo>
                    <a:pt x="990" y="2317"/>
                    <a:pt x="973" y="2353"/>
                    <a:pt x="905" y="2353"/>
                  </a:cubicBezTo>
                  <a:cubicBezTo>
                    <a:pt x="895" y="2353"/>
                    <a:pt x="884" y="2352"/>
                    <a:pt x="873" y="2351"/>
                  </a:cubicBezTo>
                  <a:lnTo>
                    <a:pt x="742" y="2351"/>
                  </a:lnTo>
                  <a:cubicBezTo>
                    <a:pt x="730" y="2351"/>
                    <a:pt x="706" y="2363"/>
                    <a:pt x="694" y="2363"/>
                  </a:cubicBezTo>
                  <a:cubicBezTo>
                    <a:pt x="646" y="2375"/>
                    <a:pt x="622" y="2410"/>
                    <a:pt x="587" y="2434"/>
                  </a:cubicBezTo>
                  <a:cubicBezTo>
                    <a:pt x="570" y="2485"/>
                    <a:pt x="529" y="2500"/>
                    <a:pt x="490" y="2500"/>
                  </a:cubicBezTo>
                  <a:cubicBezTo>
                    <a:pt x="473" y="2500"/>
                    <a:pt x="458" y="2497"/>
                    <a:pt x="444" y="2494"/>
                  </a:cubicBezTo>
                  <a:cubicBezTo>
                    <a:pt x="414" y="2488"/>
                    <a:pt x="386" y="2485"/>
                    <a:pt x="359" y="2485"/>
                  </a:cubicBezTo>
                  <a:cubicBezTo>
                    <a:pt x="277" y="2485"/>
                    <a:pt x="206" y="2506"/>
                    <a:pt x="134" y="2506"/>
                  </a:cubicBezTo>
                  <a:cubicBezTo>
                    <a:pt x="111" y="2506"/>
                    <a:pt x="111" y="2506"/>
                    <a:pt x="99" y="2529"/>
                  </a:cubicBezTo>
                  <a:cubicBezTo>
                    <a:pt x="15" y="2613"/>
                    <a:pt x="111" y="2672"/>
                    <a:pt x="134" y="2744"/>
                  </a:cubicBezTo>
                  <a:cubicBezTo>
                    <a:pt x="134" y="2827"/>
                    <a:pt x="87" y="2898"/>
                    <a:pt x="99" y="2970"/>
                  </a:cubicBezTo>
                  <a:cubicBezTo>
                    <a:pt x="111" y="3065"/>
                    <a:pt x="158" y="3137"/>
                    <a:pt x="170" y="3208"/>
                  </a:cubicBezTo>
                  <a:cubicBezTo>
                    <a:pt x="156" y="3194"/>
                    <a:pt x="144" y="3190"/>
                    <a:pt x="132" y="3190"/>
                  </a:cubicBezTo>
                  <a:cubicBezTo>
                    <a:pt x="101" y="3190"/>
                    <a:pt x="73" y="3220"/>
                    <a:pt x="39" y="3220"/>
                  </a:cubicBezTo>
                  <a:cubicBezTo>
                    <a:pt x="27" y="3244"/>
                    <a:pt x="27" y="3268"/>
                    <a:pt x="39" y="3279"/>
                  </a:cubicBezTo>
                  <a:cubicBezTo>
                    <a:pt x="49" y="3297"/>
                    <a:pt x="50" y="3302"/>
                    <a:pt x="45" y="3302"/>
                  </a:cubicBezTo>
                  <a:cubicBezTo>
                    <a:pt x="38" y="3302"/>
                    <a:pt x="19" y="3288"/>
                    <a:pt x="9" y="3288"/>
                  </a:cubicBezTo>
                  <a:cubicBezTo>
                    <a:pt x="3" y="3288"/>
                    <a:pt x="0" y="3292"/>
                    <a:pt x="3" y="3303"/>
                  </a:cubicBezTo>
                  <a:cubicBezTo>
                    <a:pt x="3" y="3375"/>
                    <a:pt x="87" y="3601"/>
                    <a:pt x="99" y="3625"/>
                  </a:cubicBezTo>
                  <a:cubicBezTo>
                    <a:pt x="99" y="3625"/>
                    <a:pt x="93" y="3619"/>
                    <a:pt x="83" y="3619"/>
                  </a:cubicBezTo>
                  <a:cubicBezTo>
                    <a:pt x="77" y="3619"/>
                    <a:pt x="71" y="3621"/>
                    <a:pt x="63" y="3625"/>
                  </a:cubicBezTo>
                  <a:cubicBezTo>
                    <a:pt x="51" y="3649"/>
                    <a:pt x="51" y="3672"/>
                    <a:pt x="51" y="3684"/>
                  </a:cubicBezTo>
                  <a:cubicBezTo>
                    <a:pt x="75" y="3744"/>
                    <a:pt x="87" y="3803"/>
                    <a:pt x="158" y="3815"/>
                  </a:cubicBezTo>
                  <a:cubicBezTo>
                    <a:pt x="194" y="3815"/>
                    <a:pt x="206" y="3839"/>
                    <a:pt x="218" y="3839"/>
                  </a:cubicBezTo>
                  <a:cubicBezTo>
                    <a:pt x="235" y="3836"/>
                    <a:pt x="248" y="3834"/>
                    <a:pt x="260" y="3834"/>
                  </a:cubicBezTo>
                  <a:cubicBezTo>
                    <a:pt x="286" y="3834"/>
                    <a:pt x="300" y="3843"/>
                    <a:pt x="325" y="3851"/>
                  </a:cubicBezTo>
                  <a:cubicBezTo>
                    <a:pt x="337" y="3863"/>
                    <a:pt x="337" y="3887"/>
                    <a:pt x="349" y="3887"/>
                  </a:cubicBezTo>
                  <a:cubicBezTo>
                    <a:pt x="396" y="3899"/>
                    <a:pt x="444" y="3899"/>
                    <a:pt x="444" y="3946"/>
                  </a:cubicBezTo>
                  <a:cubicBezTo>
                    <a:pt x="483" y="3985"/>
                    <a:pt x="511" y="4034"/>
                    <a:pt x="556" y="4034"/>
                  </a:cubicBezTo>
                  <a:cubicBezTo>
                    <a:pt x="580" y="4034"/>
                    <a:pt x="609" y="4019"/>
                    <a:pt x="646" y="3982"/>
                  </a:cubicBezTo>
                  <a:cubicBezTo>
                    <a:pt x="670" y="3946"/>
                    <a:pt x="682" y="3899"/>
                    <a:pt x="706" y="3863"/>
                  </a:cubicBezTo>
                  <a:cubicBezTo>
                    <a:pt x="765" y="3827"/>
                    <a:pt x="825" y="3827"/>
                    <a:pt x="896" y="3803"/>
                  </a:cubicBezTo>
                  <a:cubicBezTo>
                    <a:pt x="896" y="3803"/>
                    <a:pt x="920" y="3791"/>
                    <a:pt x="932" y="3791"/>
                  </a:cubicBezTo>
                  <a:cubicBezTo>
                    <a:pt x="961" y="3769"/>
                    <a:pt x="987" y="3751"/>
                    <a:pt x="1008" y="3751"/>
                  </a:cubicBezTo>
                  <a:cubicBezTo>
                    <a:pt x="1032" y="3751"/>
                    <a:pt x="1051" y="3772"/>
                    <a:pt x="1063" y="3827"/>
                  </a:cubicBezTo>
                  <a:lnTo>
                    <a:pt x="1063" y="3863"/>
                  </a:lnTo>
                  <a:cubicBezTo>
                    <a:pt x="1099" y="3911"/>
                    <a:pt x="1111" y="3958"/>
                    <a:pt x="1111" y="4006"/>
                  </a:cubicBezTo>
                  <a:cubicBezTo>
                    <a:pt x="1123" y="4030"/>
                    <a:pt x="1146" y="4030"/>
                    <a:pt x="1158" y="4041"/>
                  </a:cubicBezTo>
                  <a:lnTo>
                    <a:pt x="1218" y="4041"/>
                  </a:lnTo>
                  <a:cubicBezTo>
                    <a:pt x="1226" y="4038"/>
                    <a:pt x="1235" y="4036"/>
                    <a:pt x="1245" y="4036"/>
                  </a:cubicBezTo>
                  <a:cubicBezTo>
                    <a:pt x="1264" y="4036"/>
                    <a:pt x="1285" y="4041"/>
                    <a:pt x="1301" y="4041"/>
                  </a:cubicBezTo>
                  <a:cubicBezTo>
                    <a:pt x="1325" y="4047"/>
                    <a:pt x="1349" y="4050"/>
                    <a:pt x="1373" y="4050"/>
                  </a:cubicBezTo>
                  <a:cubicBezTo>
                    <a:pt x="1396" y="4050"/>
                    <a:pt x="1420" y="4047"/>
                    <a:pt x="1444" y="4041"/>
                  </a:cubicBezTo>
                  <a:cubicBezTo>
                    <a:pt x="1471" y="4028"/>
                    <a:pt x="1497" y="4022"/>
                    <a:pt x="1523" y="4022"/>
                  </a:cubicBezTo>
                  <a:cubicBezTo>
                    <a:pt x="1586" y="4022"/>
                    <a:pt x="1643" y="4058"/>
                    <a:pt x="1694" y="4101"/>
                  </a:cubicBezTo>
                  <a:cubicBezTo>
                    <a:pt x="1754" y="4149"/>
                    <a:pt x="1813" y="4232"/>
                    <a:pt x="1896" y="4268"/>
                  </a:cubicBezTo>
                  <a:cubicBezTo>
                    <a:pt x="1901" y="4269"/>
                    <a:pt x="1906" y="4270"/>
                    <a:pt x="1912" y="4270"/>
                  </a:cubicBezTo>
                  <a:cubicBezTo>
                    <a:pt x="1926" y="4270"/>
                    <a:pt x="1941" y="4266"/>
                    <a:pt x="1953" y="4266"/>
                  </a:cubicBezTo>
                  <a:cubicBezTo>
                    <a:pt x="1973" y="4266"/>
                    <a:pt x="1982" y="4276"/>
                    <a:pt x="1956" y="4327"/>
                  </a:cubicBezTo>
                  <a:lnTo>
                    <a:pt x="1992" y="4351"/>
                  </a:lnTo>
                  <a:cubicBezTo>
                    <a:pt x="2071" y="4400"/>
                    <a:pt x="2123" y="4427"/>
                    <a:pt x="2160" y="4427"/>
                  </a:cubicBezTo>
                  <a:cubicBezTo>
                    <a:pt x="2212" y="4427"/>
                    <a:pt x="2233" y="4374"/>
                    <a:pt x="2254" y="4256"/>
                  </a:cubicBezTo>
                  <a:cubicBezTo>
                    <a:pt x="2254" y="4232"/>
                    <a:pt x="2277" y="4208"/>
                    <a:pt x="2277" y="4196"/>
                  </a:cubicBezTo>
                  <a:cubicBezTo>
                    <a:pt x="2289" y="4113"/>
                    <a:pt x="2301" y="4041"/>
                    <a:pt x="2337" y="3970"/>
                  </a:cubicBezTo>
                  <a:cubicBezTo>
                    <a:pt x="2349" y="3958"/>
                    <a:pt x="2349" y="3922"/>
                    <a:pt x="2361" y="3899"/>
                  </a:cubicBezTo>
                  <a:cubicBezTo>
                    <a:pt x="2373" y="3815"/>
                    <a:pt x="2432" y="3756"/>
                    <a:pt x="2408" y="3684"/>
                  </a:cubicBezTo>
                  <a:cubicBezTo>
                    <a:pt x="2343" y="3477"/>
                    <a:pt x="2397" y="3360"/>
                    <a:pt x="2562" y="3360"/>
                  </a:cubicBezTo>
                  <a:cubicBezTo>
                    <a:pt x="2578" y="3360"/>
                    <a:pt x="2594" y="3361"/>
                    <a:pt x="2611" y="3363"/>
                  </a:cubicBezTo>
                  <a:cubicBezTo>
                    <a:pt x="2671" y="3325"/>
                    <a:pt x="2721" y="3279"/>
                    <a:pt x="2774" y="3279"/>
                  </a:cubicBezTo>
                  <a:cubicBezTo>
                    <a:pt x="2805" y="3279"/>
                    <a:pt x="2837" y="3295"/>
                    <a:pt x="2873" y="3339"/>
                  </a:cubicBezTo>
                  <a:cubicBezTo>
                    <a:pt x="2883" y="3354"/>
                    <a:pt x="2897" y="3361"/>
                    <a:pt x="2913" y="3361"/>
                  </a:cubicBezTo>
                  <a:cubicBezTo>
                    <a:pt x="2936" y="3361"/>
                    <a:pt x="2964" y="3348"/>
                    <a:pt x="2992" y="3327"/>
                  </a:cubicBezTo>
                  <a:cubicBezTo>
                    <a:pt x="3051" y="3256"/>
                    <a:pt x="3147" y="3208"/>
                    <a:pt x="3230" y="3125"/>
                  </a:cubicBezTo>
                  <a:cubicBezTo>
                    <a:pt x="3240" y="3083"/>
                    <a:pt x="3233" y="3062"/>
                    <a:pt x="3217" y="3053"/>
                  </a:cubicBezTo>
                  <a:lnTo>
                    <a:pt x="3217" y="3053"/>
                  </a:lnTo>
                  <a:cubicBezTo>
                    <a:pt x="3268" y="3033"/>
                    <a:pt x="3291" y="2984"/>
                    <a:pt x="3266" y="2898"/>
                  </a:cubicBezTo>
                  <a:lnTo>
                    <a:pt x="3266" y="2898"/>
                  </a:lnTo>
                  <a:cubicBezTo>
                    <a:pt x="3275" y="2921"/>
                    <a:pt x="3289" y="2928"/>
                    <a:pt x="3305" y="2928"/>
                  </a:cubicBezTo>
                  <a:cubicBezTo>
                    <a:pt x="3330" y="2928"/>
                    <a:pt x="3358" y="2910"/>
                    <a:pt x="3373" y="2910"/>
                  </a:cubicBezTo>
                  <a:cubicBezTo>
                    <a:pt x="3468" y="2898"/>
                    <a:pt x="3504" y="2851"/>
                    <a:pt x="3540" y="2768"/>
                  </a:cubicBezTo>
                  <a:cubicBezTo>
                    <a:pt x="3550" y="2714"/>
                    <a:pt x="3580" y="2670"/>
                    <a:pt x="3637" y="2670"/>
                  </a:cubicBezTo>
                  <a:cubicBezTo>
                    <a:pt x="3644" y="2670"/>
                    <a:pt x="3651" y="2671"/>
                    <a:pt x="3659" y="2672"/>
                  </a:cubicBezTo>
                  <a:cubicBezTo>
                    <a:pt x="3742" y="2648"/>
                    <a:pt x="3766" y="2565"/>
                    <a:pt x="3790" y="2494"/>
                  </a:cubicBezTo>
                  <a:cubicBezTo>
                    <a:pt x="3801" y="2387"/>
                    <a:pt x="3849" y="2315"/>
                    <a:pt x="3956" y="2291"/>
                  </a:cubicBezTo>
                  <a:cubicBezTo>
                    <a:pt x="3980" y="2291"/>
                    <a:pt x="4004" y="2267"/>
                    <a:pt x="4016" y="2244"/>
                  </a:cubicBezTo>
                  <a:cubicBezTo>
                    <a:pt x="4028" y="2184"/>
                    <a:pt x="4087" y="2184"/>
                    <a:pt x="4135" y="2184"/>
                  </a:cubicBezTo>
                  <a:cubicBezTo>
                    <a:pt x="4159" y="2184"/>
                    <a:pt x="4194" y="2172"/>
                    <a:pt x="4218" y="2148"/>
                  </a:cubicBezTo>
                  <a:cubicBezTo>
                    <a:pt x="4361" y="2077"/>
                    <a:pt x="4385" y="1946"/>
                    <a:pt x="4397" y="1815"/>
                  </a:cubicBezTo>
                  <a:cubicBezTo>
                    <a:pt x="4421" y="1732"/>
                    <a:pt x="4444" y="1648"/>
                    <a:pt x="4504" y="1589"/>
                  </a:cubicBezTo>
                  <a:cubicBezTo>
                    <a:pt x="4516" y="1553"/>
                    <a:pt x="4552" y="1541"/>
                    <a:pt x="4563" y="1494"/>
                  </a:cubicBezTo>
                  <a:cubicBezTo>
                    <a:pt x="4563" y="1470"/>
                    <a:pt x="4599" y="1458"/>
                    <a:pt x="4623" y="1458"/>
                  </a:cubicBezTo>
                  <a:cubicBezTo>
                    <a:pt x="4659" y="1458"/>
                    <a:pt x="4683" y="1434"/>
                    <a:pt x="4694" y="1422"/>
                  </a:cubicBezTo>
                  <a:cubicBezTo>
                    <a:pt x="4683" y="1291"/>
                    <a:pt x="4671" y="1160"/>
                    <a:pt x="4683" y="1017"/>
                  </a:cubicBezTo>
                  <a:cubicBezTo>
                    <a:pt x="4683" y="958"/>
                    <a:pt x="4671" y="922"/>
                    <a:pt x="4659" y="863"/>
                  </a:cubicBezTo>
                  <a:cubicBezTo>
                    <a:pt x="4635" y="743"/>
                    <a:pt x="4575" y="636"/>
                    <a:pt x="4623" y="517"/>
                  </a:cubicBezTo>
                  <a:cubicBezTo>
                    <a:pt x="4623" y="482"/>
                    <a:pt x="4623" y="458"/>
                    <a:pt x="4611" y="422"/>
                  </a:cubicBezTo>
                  <a:cubicBezTo>
                    <a:pt x="4516" y="303"/>
                    <a:pt x="4397" y="231"/>
                    <a:pt x="4254" y="220"/>
                  </a:cubicBezTo>
                  <a:cubicBezTo>
                    <a:pt x="4099" y="208"/>
                    <a:pt x="3980" y="160"/>
                    <a:pt x="3861" y="65"/>
                  </a:cubicBezTo>
                  <a:cubicBezTo>
                    <a:pt x="3811" y="22"/>
                    <a:pt x="3752" y="1"/>
                    <a:pt x="3688"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9"/>
            <p:cNvSpPr/>
            <p:nvPr/>
          </p:nvSpPr>
          <p:spPr>
            <a:xfrm>
              <a:off x="1906475" y="1466675"/>
              <a:ext cx="3163525" cy="2660175"/>
            </a:xfrm>
            <a:custGeom>
              <a:avLst/>
              <a:gdLst/>
              <a:ahLst/>
              <a:cxnLst/>
              <a:rect l="l" t="t" r="r" b="b"/>
              <a:pathLst>
                <a:path w="126541" h="106407" extrusionOk="0">
                  <a:moveTo>
                    <a:pt x="17169" y="1"/>
                  </a:moveTo>
                  <a:lnTo>
                    <a:pt x="16836" y="60"/>
                  </a:lnTo>
                  <a:lnTo>
                    <a:pt x="16526" y="370"/>
                  </a:lnTo>
                  <a:lnTo>
                    <a:pt x="16169" y="572"/>
                  </a:lnTo>
                  <a:lnTo>
                    <a:pt x="15812" y="786"/>
                  </a:lnTo>
                  <a:lnTo>
                    <a:pt x="15610" y="834"/>
                  </a:lnTo>
                  <a:lnTo>
                    <a:pt x="15514" y="667"/>
                  </a:lnTo>
                  <a:lnTo>
                    <a:pt x="15121" y="72"/>
                  </a:lnTo>
                  <a:lnTo>
                    <a:pt x="14455" y="334"/>
                  </a:lnTo>
                  <a:lnTo>
                    <a:pt x="13752" y="906"/>
                  </a:lnTo>
                  <a:lnTo>
                    <a:pt x="13038" y="1394"/>
                  </a:lnTo>
                  <a:lnTo>
                    <a:pt x="12324" y="1739"/>
                  </a:lnTo>
                  <a:lnTo>
                    <a:pt x="11657" y="2156"/>
                  </a:lnTo>
                  <a:lnTo>
                    <a:pt x="11383" y="2334"/>
                  </a:lnTo>
                  <a:lnTo>
                    <a:pt x="11050" y="2358"/>
                  </a:lnTo>
                  <a:lnTo>
                    <a:pt x="10728" y="2596"/>
                  </a:lnTo>
                  <a:lnTo>
                    <a:pt x="10609" y="3049"/>
                  </a:lnTo>
                  <a:lnTo>
                    <a:pt x="10466" y="3251"/>
                  </a:lnTo>
                  <a:lnTo>
                    <a:pt x="10514" y="3549"/>
                  </a:lnTo>
                  <a:lnTo>
                    <a:pt x="10633" y="3608"/>
                  </a:lnTo>
                  <a:lnTo>
                    <a:pt x="10764" y="3584"/>
                  </a:lnTo>
                  <a:lnTo>
                    <a:pt x="10990" y="3525"/>
                  </a:lnTo>
                  <a:lnTo>
                    <a:pt x="11192" y="3608"/>
                  </a:lnTo>
                  <a:lnTo>
                    <a:pt x="10966" y="3834"/>
                  </a:lnTo>
                  <a:lnTo>
                    <a:pt x="10847" y="4073"/>
                  </a:lnTo>
                  <a:lnTo>
                    <a:pt x="11121" y="4263"/>
                  </a:lnTo>
                  <a:lnTo>
                    <a:pt x="11478" y="4346"/>
                  </a:lnTo>
                  <a:lnTo>
                    <a:pt x="11669" y="4323"/>
                  </a:lnTo>
                  <a:lnTo>
                    <a:pt x="11871" y="4299"/>
                  </a:lnTo>
                  <a:lnTo>
                    <a:pt x="11990" y="4358"/>
                  </a:lnTo>
                  <a:lnTo>
                    <a:pt x="12073" y="4466"/>
                  </a:lnTo>
                  <a:lnTo>
                    <a:pt x="11621" y="4835"/>
                  </a:lnTo>
                  <a:lnTo>
                    <a:pt x="11073" y="5001"/>
                  </a:lnTo>
                  <a:lnTo>
                    <a:pt x="10383" y="4727"/>
                  </a:lnTo>
                  <a:lnTo>
                    <a:pt x="9871" y="5454"/>
                  </a:lnTo>
                  <a:lnTo>
                    <a:pt x="9597" y="4739"/>
                  </a:lnTo>
                  <a:lnTo>
                    <a:pt x="9061" y="4942"/>
                  </a:lnTo>
                  <a:lnTo>
                    <a:pt x="8228" y="5335"/>
                  </a:lnTo>
                  <a:lnTo>
                    <a:pt x="7323" y="5454"/>
                  </a:lnTo>
                  <a:lnTo>
                    <a:pt x="6656" y="5537"/>
                  </a:lnTo>
                  <a:lnTo>
                    <a:pt x="6001" y="5478"/>
                  </a:lnTo>
                  <a:lnTo>
                    <a:pt x="5537" y="5073"/>
                  </a:lnTo>
                  <a:lnTo>
                    <a:pt x="5263" y="4442"/>
                  </a:lnTo>
                  <a:lnTo>
                    <a:pt x="4954" y="5085"/>
                  </a:lnTo>
                  <a:lnTo>
                    <a:pt x="4334" y="5335"/>
                  </a:lnTo>
                  <a:lnTo>
                    <a:pt x="3822" y="5561"/>
                  </a:lnTo>
                  <a:lnTo>
                    <a:pt x="3953" y="6085"/>
                  </a:lnTo>
                  <a:lnTo>
                    <a:pt x="2858" y="6573"/>
                  </a:lnTo>
                  <a:lnTo>
                    <a:pt x="1679" y="6644"/>
                  </a:lnTo>
                  <a:lnTo>
                    <a:pt x="1536" y="6692"/>
                  </a:lnTo>
                  <a:lnTo>
                    <a:pt x="1382" y="6799"/>
                  </a:lnTo>
                  <a:lnTo>
                    <a:pt x="1215" y="6978"/>
                  </a:lnTo>
                  <a:lnTo>
                    <a:pt x="1203" y="7216"/>
                  </a:lnTo>
                  <a:lnTo>
                    <a:pt x="1358" y="7394"/>
                  </a:lnTo>
                  <a:lnTo>
                    <a:pt x="1596" y="7383"/>
                  </a:lnTo>
                  <a:lnTo>
                    <a:pt x="1751" y="7347"/>
                  </a:lnTo>
                  <a:lnTo>
                    <a:pt x="1929" y="7442"/>
                  </a:lnTo>
                  <a:lnTo>
                    <a:pt x="1203" y="7883"/>
                  </a:lnTo>
                  <a:lnTo>
                    <a:pt x="429" y="8359"/>
                  </a:lnTo>
                  <a:lnTo>
                    <a:pt x="298" y="8537"/>
                  </a:lnTo>
                  <a:lnTo>
                    <a:pt x="310" y="8776"/>
                  </a:lnTo>
                  <a:lnTo>
                    <a:pt x="524" y="9228"/>
                  </a:lnTo>
                  <a:lnTo>
                    <a:pt x="239" y="9657"/>
                  </a:lnTo>
                  <a:lnTo>
                    <a:pt x="120" y="9847"/>
                  </a:lnTo>
                  <a:lnTo>
                    <a:pt x="60" y="10097"/>
                  </a:lnTo>
                  <a:lnTo>
                    <a:pt x="1" y="10454"/>
                  </a:lnTo>
                  <a:lnTo>
                    <a:pt x="155" y="10740"/>
                  </a:lnTo>
                  <a:lnTo>
                    <a:pt x="393" y="10692"/>
                  </a:lnTo>
                  <a:lnTo>
                    <a:pt x="584" y="10478"/>
                  </a:lnTo>
                  <a:lnTo>
                    <a:pt x="965" y="10264"/>
                  </a:lnTo>
                  <a:lnTo>
                    <a:pt x="1370" y="10300"/>
                  </a:lnTo>
                  <a:lnTo>
                    <a:pt x="1489" y="10538"/>
                  </a:lnTo>
                  <a:lnTo>
                    <a:pt x="1370" y="10800"/>
                  </a:lnTo>
                  <a:lnTo>
                    <a:pt x="1465" y="11097"/>
                  </a:lnTo>
                  <a:lnTo>
                    <a:pt x="1656" y="11347"/>
                  </a:lnTo>
                  <a:lnTo>
                    <a:pt x="1798" y="11526"/>
                  </a:lnTo>
                  <a:lnTo>
                    <a:pt x="1703" y="11740"/>
                  </a:lnTo>
                  <a:lnTo>
                    <a:pt x="1441" y="12097"/>
                  </a:lnTo>
                  <a:lnTo>
                    <a:pt x="1620" y="12502"/>
                  </a:lnTo>
                  <a:lnTo>
                    <a:pt x="2001" y="12586"/>
                  </a:lnTo>
                  <a:lnTo>
                    <a:pt x="2263" y="12300"/>
                  </a:lnTo>
                  <a:lnTo>
                    <a:pt x="2727" y="12181"/>
                  </a:lnTo>
                  <a:lnTo>
                    <a:pt x="3096" y="12466"/>
                  </a:lnTo>
                  <a:lnTo>
                    <a:pt x="3132" y="12752"/>
                  </a:lnTo>
                  <a:lnTo>
                    <a:pt x="2858" y="12895"/>
                  </a:lnTo>
                  <a:lnTo>
                    <a:pt x="2120" y="13812"/>
                  </a:lnTo>
                  <a:cubicBezTo>
                    <a:pt x="2009" y="14651"/>
                    <a:pt x="2082" y="15537"/>
                    <a:pt x="2508" y="15537"/>
                  </a:cubicBezTo>
                  <a:cubicBezTo>
                    <a:pt x="2722" y="15537"/>
                    <a:pt x="3026" y="15311"/>
                    <a:pt x="3441" y="14741"/>
                  </a:cubicBezTo>
                  <a:lnTo>
                    <a:pt x="4180" y="14669"/>
                  </a:lnTo>
                  <a:lnTo>
                    <a:pt x="4227" y="14645"/>
                  </a:lnTo>
                  <a:lnTo>
                    <a:pt x="4287" y="14586"/>
                  </a:lnTo>
                  <a:lnTo>
                    <a:pt x="4501" y="14360"/>
                  </a:lnTo>
                  <a:lnTo>
                    <a:pt x="4763" y="14467"/>
                  </a:lnTo>
                  <a:lnTo>
                    <a:pt x="4918" y="14800"/>
                  </a:lnTo>
                  <a:lnTo>
                    <a:pt x="4704" y="15122"/>
                  </a:lnTo>
                  <a:lnTo>
                    <a:pt x="4453" y="15312"/>
                  </a:lnTo>
                  <a:lnTo>
                    <a:pt x="4358" y="15610"/>
                  </a:lnTo>
                  <a:lnTo>
                    <a:pt x="4299" y="16086"/>
                  </a:lnTo>
                  <a:lnTo>
                    <a:pt x="3918" y="16431"/>
                  </a:lnTo>
                  <a:lnTo>
                    <a:pt x="3572" y="16800"/>
                  </a:lnTo>
                  <a:lnTo>
                    <a:pt x="3572" y="17336"/>
                  </a:lnTo>
                  <a:lnTo>
                    <a:pt x="3918" y="17646"/>
                  </a:lnTo>
                  <a:lnTo>
                    <a:pt x="4406" y="17705"/>
                  </a:lnTo>
                  <a:lnTo>
                    <a:pt x="4823" y="17598"/>
                  </a:lnTo>
                  <a:lnTo>
                    <a:pt x="5275" y="17646"/>
                  </a:lnTo>
                  <a:lnTo>
                    <a:pt x="4930" y="18170"/>
                  </a:lnTo>
                  <a:lnTo>
                    <a:pt x="4358" y="18432"/>
                  </a:lnTo>
                  <a:lnTo>
                    <a:pt x="3870" y="18634"/>
                  </a:lnTo>
                  <a:lnTo>
                    <a:pt x="3703" y="19110"/>
                  </a:lnTo>
                  <a:lnTo>
                    <a:pt x="4025" y="19467"/>
                  </a:lnTo>
                  <a:lnTo>
                    <a:pt x="4561" y="19408"/>
                  </a:lnTo>
                  <a:lnTo>
                    <a:pt x="4870" y="19348"/>
                  </a:lnTo>
                  <a:lnTo>
                    <a:pt x="5108" y="19491"/>
                  </a:lnTo>
                  <a:lnTo>
                    <a:pt x="5013" y="19789"/>
                  </a:lnTo>
                  <a:lnTo>
                    <a:pt x="4704" y="19967"/>
                  </a:lnTo>
                  <a:lnTo>
                    <a:pt x="4537" y="20027"/>
                  </a:lnTo>
                  <a:lnTo>
                    <a:pt x="4382" y="20086"/>
                  </a:lnTo>
                  <a:lnTo>
                    <a:pt x="3608" y="20896"/>
                  </a:lnTo>
                  <a:lnTo>
                    <a:pt x="2906" y="21765"/>
                  </a:lnTo>
                  <a:lnTo>
                    <a:pt x="2846" y="21980"/>
                  </a:lnTo>
                  <a:lnTo>
                    <a:pt x="2906" y="22230"/>
                  </a:lnTo>
                  <a:lnTo>
                    <a:pt x="2965" y="22813"/>
                  </a:lnTo>
                  <a:lnTo>
                    <a:pt x="2858" y="23396"/>
                  </a:lnTo>
                  <a:lnTo>
                    <a:pt x="2858" y="24051"/>
                  </a:lnTo>
                  <a:lnTo>
                    <a:pt x="3525" y="24111"/>
                  </a:lnTo>
                  <a:lnTo>
                    <a:pt x="4418" y="23623"/>
                  </a:lnTo>
                  <a:lnTo>
                    <a:pt x="5073" y="22873"/>
                  </a:lnTo>
                  <a:lnTo>
                    <a:pt x="5406" y="22587"/>
                  </a:lnTo>
                  <a:lnTo>
                    <a:pt x="5823" y="22420"/>
                  </a:lnTo>
                  <a:lnTo>
                    <a:pt x="7740" y="22277"/>
                  </a:lnTo>
                  <a:lnTo>
                    <a:pt x="9597" y="21777"/>
                  </a:lnTo>
                  <a:lnTo>
                    <a:pt x="9978" y="21753"/>
                  </a:lnTo>
                  <a:lnTo>
                    <a:pt x="10157" y="22158"/>
                  </a:lnTo>
                  <a:lnTo>
                    <a:pt x="10252" y="22575"/>
                  </a:lnTo>
                  <a:lnTo>
                    <a:pt x="10669" y="22730"/>
                  </a:lnTo>
                  <a:lnTo>
                    <a:pt x="11109" y="22992"/>
                  </a:lnTo>
                  <a:lnTo>
                    <a:pt x="10990" y="23480"/>
                  </a:lnTo>
                  <a:lnTo>
                    <a:pt x="10764" y="23646"/>
                  </a:lnTo>
                  <a:lnTo>
                    <a:pt x="10514" y="23754"/>
                  </a:lnTo>
                  <a:lnTo>
                    <a:pt x="10026" y="24146"/>
                  </a:lnTo>
                  <a:lnTo>
                    <a:pt x="9716" y="24682"/>
                  </a:lnTo>
                  <a:lnTo>
                    <a:pt x="9787" y="25028"/>
                  </a:lnTo>
                  <a:lnTo>
                    <a:pt x="10145" y="25159"/>
                  </a:lnTo>
                  <a:lnTo>
                    <a:pt x="10228" y="25266"/>
                  </a:lnTo>
                  <a:lnTo>
                    <a:pt x="10180" y="25397"/>
                  </a:lnTo>
                  <a:lnTo>
                    <a:pt x="10061" y="25849"/>
                  </a:lnTo>
                  <a:lnTo>
                    <a:pt x="10311" y="26171"/>
                  </a:lnTo>
                  <a:lnTo>
                    <a:pt x="10847" y="26194"/>
                  </a:lnTo>
                  <a:lnTo>
                    <a:pt x="11359" y="25932"/>
                  </a:lnTo>
                  <a:lnTo>
                    <a:pt x="12300" y="25325"/>
                  </a:lnTo>
                  <a:lnTo>
                    <a:pt x="13407" y="25492"/>
                  </a:lnTo>
                  <a:lnTo>
                    <a:pt x="13705" y="25540"/>
                  </a:lnTo>
                  <a:lnTo>
                    <a:pt x="14002" y="25432"/>
                  </a:lnTo>
                  <a:lnTo>
                    <a:pt x="14479" y="25301"/>
                  </a:lnTo>
                  <a:lnTo>
                    <a:pt x="14895" y="25575"/>
                  </a:lnTo>
                  <a:lnTo>
                    <a:pt x="15705" y="26171"/>
                  </a:lnTo>
                  <a:lnTo>
                    <a:pt x="16717" y="26218"/>
                  </a:lnTo>
                  <a:lnTo>
                    <a:pt x="17026" y="26194"/>
                  </a:lnTo>
                  <a:lnTo>
                    <a:pt x="17312" y="26349"/>
                  </a:lnTo>
                  <a:lnTo>
                    <a:pt x="17967" y="26635"/>
                  </a:lnTo>
                  <a:lnTo>
                    <a:pt x="18598" y="26337"/>
                  </a:lnTo>
                  <a:lnTo>
                    <a:pt x="18931" y="26147"/>
                  </a:lnTo>
                  <a:lnTo>
                    <a:pt x="19301" y="26075"/>
                  </a:lnTo>
                  <a:lnTo>
                    <a:pt x="19932" y="25897"/>
                  </a:lnTo>
                  <a:lnTo>
                    <a:pt x="20098" y="25266"/>
                  </a:lnTo>
                  <a:lnTo>
                    <a:pt x="20229" y="24849"/>
                  </a:lnTo>
                  <a:lnTo>
                    <a:pt x="20479" y="24766"/>
                  </a:lnTo>
                  <a:lnTo>
                    <a:pt x="21503" y="25063"/>
                  </a:lnTo>
                  <a:lnTo>
                    <a:pt x="22527" y="25004"/>
                  </a:lnTo>
                  <a:lnTo>
                    <a:pt x="23468" y="25218"/>
                  </a:lnTo>
                  <a:lnTo>
                    <a:pt x="24230" y="24658"/>
                  </a:lnTo>
                  <a:lnTo>
                    <a:pt x="24337" y="24599"/>
                  </a:lnTo>
                  <a:lnTo>
                    <a:pt x="24480" y="24551"/>
                  </a:lnTo>
                  <a:lnTo>
                    <a:pt x="24611" y="25397"/>
                  </a:lnTo>
                  <a:lnTo>
                    <a:pt x="25468" y="25504"/>
                  </a:lnTo>
                  <a:lnTo>
                    <a:pt x="25778" y="25480"/>
                  </a:lnTo>
                  <a:lnTo>
                    <a:pt x="26087" y="25420"/>
                  </a:lnTo>
                  <a:lnTo>
                    <a:pt x="26373" y="25420"/>
                  </a:lnTo>
                  <a:lnTo>
                    <a:pt x="26480" y="25659"/>
                  </a:lnTo>
                  <a:lnTo>
                    <a:pt x="26563" y="26802"/>
                  </a:lnTo>
                  <a:lnTo>
                    <a:pt x="26361" y="27980"/>
                  </a:lnTo>
                  <a:lnTo>
                    <a:pt x="26337" y="29016"/>
                  </a:lnTo>
                  <a:lnTo>
                    <a:pt x="27135" y="29373"/>
                  </a:lnTo>
                  <a:lnTo>
                    <a:pt x="28468" y="29409"/>
                  </a:lnTo>
                  <a:lnTo>
                    <a:pt x="29492" y="30254"/>
                  </a:lnTo>
                  <a:lnTo>
                    <a:pt x="29719" y="30802"/>
                  </a:lnTo>
                  <a:lnTo>
                    <a:pt x="29457" y="31290"/>
                  </a:lnTo>
                  <a:lnTo>
                    <a:pt x="28897" y="31921"/>
                  </a:lnTo>
                  <a:lnTo>
                    <a:pt x="28564" y="32683"/>
                  </a:lnTo>
                  <a:lnTo>
                    <a:pt x="28445" y="32993"/>
                  </a:lnTo>
                  <a:lnTo>
                    <a:pt x="28230" y="33195"/>
                  </a:lnTo>
                  <a:lnTo>
                    <a:pt x="27564" y="33707"/>
                  </a:lnTo>
                  <a:lnTo>
                    <a:pt x="26992" y="34314"/>
                  </a:lnTo>
                  <a:lnTo>
                    <a:pt x="26694" y="34553"/>
                  </a:lnTo>
                  <a:lnTo>
                    <a:pt x="26361" y="34731"/>
                  </a:lnTo>
                  <a:lnTo>
                    <a:pt x="25111" y="35160"/>
                  </a:lnTo>
                  <a:lnTo>
                    <a:pt x="24111" y="36041"/>
                  </a:lnTo>
                  <a:lnTo>
                    <a:pt x="23801" y="36267"/>
                  </a:lnTo>
                  <a:lnTo>
                    <a:pt x="23515" y="36577"/>
                  </a:lnTo>
                  <a:lnTo>
                    <a:pt x="23099" y="37529"/>
                  </a:lnTo>
                  <a:lnTo>
                    <a:pt x="22099" y="37624"/>
                  </a:lnTo>
                  <a:lnTo>
                    <a:pt x="21789" y="37708"/>
                  </a:lnTo>
                  <a:lnTo>
                    <a:pt x="21849" y="37982"/>
                  </a:lnTo>
                  <a:lnTo>
                    <a:pt x="22265" y="38970"/>
                  </a:lnTo>
                  <a:lnTo>
                    <a:pt x="22682" y="39958"/>
                  </a:lnTo>
                  <a:lnTo>
                    <a:pt x="22789" y="40137"/>
                  </a:lnTo>
                  <a:lnTo>
                    <a:pt x="22741" y="40339"/>
                  </a:lnTo>
                  <a:lnTo>
                    <a:pt x="22503" y="40970"/>
                  </a:lnTo>
                  <a:lnTo>
                    <a:pt x="22563" y="41625"/>
                  </a:lnTo>
                  <a:lnTo>
                    <a:pt x="22741" y="42589"/>
                  </a:lnTo>
                  <a:lnTo>
                    <a:pt x="22551" y="43554"/>
                  </a:lnTo>
                  <a:lnTo>
                    <a:pt x="22515" y="43816"/>
                  </a:lnTo>
                  <a:lnTo>
                    <a:pt x="22646" y="44078"/>
                  </a:lnTo>
                  <a:lnTo>
                    <a:pt x="22801" y="44542"/>
                  </a:lnTo>
                  <a:lnTo>
                    <a:pt x="22527" y="44923"/>
                  </a:lnTo>
                  <a:lnTo>
                    <a:pt x="22230" y="45399"/>
                  </a:lnTo>
                  <a:lnTo>
                    <a:pt x="22265" y="45959"/>
                  </a:lnTo>
                  <a:lnTo>
                    <a:pt x="22349" y="46673"/>
                  </a:lnTo>
                  <a:lnTo>
                    <a:pt x="22075" y="47387"/>
                  </a:lnTo>
                  <a:lnTo>
                    <a:pt x="21563" y="47923"/>
                  </a:lnTo>
                  <a:lnTo>
                    <a:pt x="20896" y="48173"/>
                  </a:lnTo>
                  <a:lnTo>
                    <a:pt x="20658" y="48233"/>
                  </a:lnTo>
                  <a:lnTo>
                    <a:pt x="20432" y="48340"/>
                  </a:lnTo>
                  <a:lnTo>
                    <a:pt x="20063" y="48578"/>
                  </a:lnTo>
                  <a:lnTo>
                    <a:pt x="19944" y="48935"/>
                  </a:lnTo>
                  <a:lnTo>
                    <a:pt x="20039" y="49542"/>
                  </a:lnTo>
                  <a:lnTo>
                    <a:pt x="20372" y="50019"/>
                  </a:lnTo>
                  <a:lnTo>
                    <a:pt x="20729" y="50304"/>
                  </a:lnTo>
                  <a:lnTo>
                    <a:pt x="20920" y="50685"/>
                  </a:lnTo>
                  <a:lnTo>
                    <a:pt x="21027" y="52400"/>
                  </a:lnTo>
                  <a:lnTo>
                    <a:pt x="20301" y="53948"/>
                  </a:lnTo>
                  <a:lnTo>
                    <a:pt x="20015" y="54424"/>
                  </a:lnTo>
                  <a:lnTo>
                    <a:pt x="19836" y="54948"/>
                  </a:lnTo>
                  <a:lnTo>
                    <a:pt x="19372" y="55924"/>
                  </a:lnTo>
                  <a:lnTo>
                    <a:pt x="18277" y="55996"/>
                  </a:lnTo>
                  <a:lnTo>
                    <a:pt x="17515" y="55865"/>
                  </a:lnTo>
                  <a:lnTo>
                    <a:pt x="16776" y="55877"/>
                  </a:lnTo>
                  <a:lnTo>
                    <a:pt x="15622" y="55996"/>
                  </a:lnTo>
                  <a:lnTo>
                    <a:pt x="14526" y="55746"/>
                  </a:lnTo>
                  <a:lnTo>
                    <a:pt x="14312" y="55698"/>
                  </a:lnTo>
                  <a:lnTo>
                    <a:pt x="14157" y="55805"/>
                  </a:lnTo>
                  <a:lnTo>
                    <a:pt x="14109" y="55972"/>
                  </a:lnTo>
                  <a:lnTo>
                    <a:pt x="14181" y="56139"/>
                  </a:lnTo>
                  <a:lnTo>
                    <a:pt x="14526" y="56770"/>
                  </a:lnTo>
                  <a:lnTo>
                    <a:pt x="14955" y="57365"/>
                  </a:lnTo>
                  <a:lnTo>
                    <a:pt x="15205" y="57651"/>
                  </a:lnTo>
                  <a:lnTo>
                    <a:pt x="15241" y="58020"/>
                  </a:lnTo>
                  <a:lnTo>
                    <a:pt x="15252" y="58436"/>
                  </a:lnTo>
                  <a:lnTo>
                    <a:pt x="15586" y="58675"/>
                  </a:lnTo>
                  <a:lnTo>
                    <a:pt x="16003" y="58996"/>
                  </a:lnTo>
                  <a:lnTo>
                    <a:pt x="15943" y="59544"/>
                  </a:lnTo>
                  <a:lnTo>
                    <a:pt x="15836" y="59960"/>
                  </a:lnTo>
                  <a:lnTo>
                    <a:pt x="16003" y="60341"/>
                  </a:lnTo>
                  <a:lnTo>
                    <a:pt x="16491" y="61020"/>
                  </a:lnTo>
                  <a:lnTo>
                    <a:pt x="16634" y="61818"/>
                  </a:lnTo>
                  <a:lnTo>
                    <a:pt x="16788" y="62306"/>
                  </a:lnTo>
                  <a:lnTo>
                    <a:pt x="17169" y="62651"/>
                  </a:lnTo>
                  <a:lnTo>
                    <a:pt x="17431" y="62818"/>
                  </a:lnTo>
                  <a:lnTo>
                    <a:pt x="17550" y="63104"/>
                  </a:lnTo>
                  <a:lnTo>
                    <a:pt x="17765" y="63592"/>
                  </a:lnTo>
                  <a:lnTo>
                    <a:pt x="18312" y="63568"/>
                  </a:lnTo>
                  <a:lnTo>
                    <a:pt x="18848" y="63604"/>
                  </a:lnTo>
                  <a:lnTo>
                    <a:pt x="19348" y="64128"/>
                  </a:lnTo>
                  <a:lnTo>
                    <a:pt x="19467" y="64794"/>
                  </a:lnTo>
                  <a:lnTo>
                    <a:pt x="19146" y="65378"/>
                  </a:lnTo>
                  <a:lnTo>
                    <a:pt x="18562" y="66009"/>
                  </a:lnTo>
                  <a:lnTo>
                    <a:pt x="18622" y="66878"/>
                  </a:lnTo>
                  <a:lnTo>
                    <a:pt x="18622" y="67021"/>
                  </a:lnTo>
                  <a:lnTo>
                    <a:pt x="18467" y="67140"/>
                  </a:lnTo>
                  <a:lnTo>
                    <a:pt x="17503" y="67759"/>
                  </a:lnTo>
                  <a:lnTo>
                    <a:pt x="16610" y="68485"/>
                  </a:lnTo>
                  <a:lnTo>
                    <a:pt x="16086" y="68950"/>
                  </a:lnTo>
                  <a:lnTo>
                    <a:pt x="15907" y="69545"/>
                  </a:lnTo>
                  <a:lnTo>
                    <a:pt x="15848" y="70378"/>
                  </a:lnTo>
                  <a:lnTo>
                    <a:pt x="15514" y="71105"/>
                  </a:lnTo>
                  <a:lnTo>
                    <a:pt x="15229" y="71724"/>
                  </a:lnTo>
                  <a:lnTo>
                    <a:pt x="15300" y="72414"/>
                  </a:lnTo>
                  <a:lnTo>
                    <a:pt x="16288" y="74010"/>
                  </a:lnTo>
                  <a:lnTo>
                    <a:pt x="17038" y="75736"/>
                  </a:lnTo>
                  <a:lnTo>
                    <a:pt x="17431" y="76153"/>
                  </a:lnTo>
                  <a:lnTo>
                    <a:pt x="18027" y="76093"/>
                  </a:lnTo>
                  <a:lnTo>
                    <a:pt x="18789" y="75927"/>
                  </a:lnTo>
                  <a:lnTo>
                    <a:pt x="19039" y="76677"/>
                  </a:lnTo>
                  <a:lnTo>
                    <a:pt x="19039" y="77034"/>
                  </a:lnTo>
                  <a:lnTo>
                    <a:pt x="18801" y="77248"/>
                  </a:lnTo>
                  <a:lnTo>
                    <a:pt x="18586" y="77415"/>
                  </a:lnTo>
                  <a:lnTo>
                    <a:pt x="18503" y="77665"/>
                  </a:lnTo>
                  <a:lnTo>
                    <a:pt x="18134" y="78177"/>
                  </a:lnTo>
                  <a:lnTo>
                    <a:pt x="17479" y="78082"/>
                  </a:lnTo>
                  <a:lnTo>
                    <a:pt x="17086" y="77927"/>
                  </a:lnTo>
                  <a:lnTo>
                    <a:pt x="16741" y="78106"/>
                  </a:lnTo>
                  <a:lnTo>
                    <a:pt x="16467" y="78379"/>
                  </a:lnTo>
                  <a:lnTo>
                    <a:pt x="16086" y="78320"/>
                  </a:lnTo>
                  <a:lnTo>
                    <a:pt x="15657" y="78296"/>
                  </a:lnTo>
                  <a:lnTo>
                    <a:pt x="15407" y="78713"/>
                  </a:lnTo>
                  <a:lnTo>
                    <a:pt x="14943" y="80058"/>
                  </a:lnTo>
                  <a:lnTo>
                    <a:pt x="14026" y="81177"/>
                  </a:lnTo>
                  <a:lnTo>
                    <a:pt x="13288" y="81749"/>
                  </a:lnTo>
                  <a:lnTo>
                    <a:pt x="12835" y="82547"/>
                  </a:lnTo>
                  <a:lnTo>
                    <a:pt x="12550" y="83392"/>
                  </a:lnTo>
                  <a:lnTo>
                    <a:pt x="12085" y="84154"/>
                  </a:lnTo>
                  <a:lnTo>
                    <a:pt x="11978" y="84368"/>
                  </a:lnTo>
                  <a:lnTo>
                    <a:pt x="12038" y="84606"/>
                  </a:lnTo>
                  <a:lnTo>
                    <a:pt x="12574" y="85987"/>
                  </a:lnTo>
                  <a:lnTo>
                    <a:pt x="12514" y="87464"/>
                  </a:lnTo>
                  <a:lnTo>
                    <a:pt x="12562" y="88369"/>
                  </a:lnTo>
                  <a:lnTo>
                    <a:pt x="12895" y="89202"/>
                  </a:lnTo>
                  <a:lnTo>
                    <a:pt x="13228" y="89274"/>
                  </a:lnTo>
                  <a:lnTo>
                    <a:pt x="13609" y="89035"/>
                  </a:lnTo>
                  <a:lnTo>
                    <a:pt x="14871" y="89190"/>
                  </a:lnTo>
                  <a:lnTo>
                    <a:pt x="16134" y="89202"/>
                  </a:lnTo>
                  <a:lnTo>
                    <a:pt x="17146" y="89345"/>
                  </a:lnTo>
                  <a:lnTo>
                    <a:pt x="18027" y="89809"/>
                  </a:lnTo>
                  <a:lnTo>
                    <a:pt x="18848" y="90286"/>
                  </a:lnTo>
                  <a:lnTo>
                    <a:pt x="19682" y="90738"/>
                  </a:lnTo>
                  <a:lnTo>
                    <a:pt x="20634" y="91298"/>
                  </a:lnTo>
                  <a:lnTo>
                    <a:pt x="21503" y="91988"/>
                  </a:lnTo>
                  <a:lnTo>
                    <a:pt x="22980" y="93607"/>
                  </a:lnTo>
                  <a:lnTo>
                    <a:pt x="24277" y="95358"/>
                  </a:lnTo>
                  <a:lnTo>
                    <a:pt x="24087" y="95417"/>
                  </a:lnTo>
                  <a:lnTo>
                    <a:pt x="23884" y="95501"/>
                  </a:lnTo>
                  <a:lnTo>
                    <a:pt x="23325" y="95703"/>
                  </a:lnTo>
                  <a:lnTo>
                    <a:pt x="23099" y="96251"/>
                  </a:lnTo>
                  <a:lnTo>
                    <a:pt x="23456" y="97346"/>
                  </a:lnTo>
                  <a:lnTo>
                    <a:pt x="24218" y="97620"/>
                  </a:lnTo>
                  <a:lnTo>
                    <a:pt x="24861" y="97798"/>
                  </a:lnTo>
                  <a:lnTo>
                    <a:pt x="25373" y="98191"/>
                  </a:lnTo>
                  <a:lnTo>
                    <a:pt x="25528" y="98477"/>
                  </a:lnTo>
                  <a:lnTo>
                    <a:pt x="25254" y="98596"/>
                  </a:lnTo>
                  <a:lnTo>
                    <a:pt x="24682" y="98858"/>
                  </a:lnTo>
                  <a:lnTo>
                    <a:pt x="24801" y="99465"/>
                  </a:lnTo>
                  <a:lnTo>
                    <a:pt x="25004" y="99989"/>
                  </a:lnTo>
                  <a:lnTo>
                    <a:pt x="25230" y="100513"/>
                  </a:lnTo>
                  <a:lnTo>
                    <a:pt x="26182" y="102025"/>
                  </a:lnTo>
                  <a:lnTo>
                    <a:pt x="27087" y="103573"/>
                  </a:lnTo>
                  <a:lnTo>
                    <a:pt x="27278" y="103752"/>
                  </a:lnTo>
                  <a:lnTo>
                    <a:pt x="27575" y="103811"/>
                  </a:lnTo>
                  <a:lnTo>
                    <a:pt x="28468" y="104073"/>
                  </a:lnTo>
                  <a:lnTo>
                    <a:pt x="29147" y="104704"/>
                  </a:lnTo>
                  <a:lnTo>
                    <a:pt x="29445" y="104990"/>
                  </a:lnTo>
                  <a:lnTo>
                    <a:pt x="29778" y="105228"/>
                  </a:lnTo>
                  <a:lnTo>
                    <a:pt x="30671" y="105704"/>
                  </a:lnTo>
                  <a:lnTo>
                    <a:pt x="31588" y="106133"/>
                  </a:lnTo>
                  <a:lnTo>
                    <a:pt x="32517" y="106407"/>
                  </a:lnTo>
                  <a:lnTo>
                    <a:pt x="33469" y="106180"/>
                  </a:lnTo>
                  <a:lnTo>
                    <a:pt x="33814" y="105597"/>
                  </a:lnTo>
                  <a:lnTo>
                    <a:pt x="33695" y="104871"/>
                  </a:lnTo>
                  <a:lnTo>
                    <a:pt x="33826" y="104383"/>
                  </a:lnTo>
                  <a:lnTo>
                    <a:pt x="34338" y="104311"/>
                  </a:lnTo>
                  <a:lnTo>
                    <a:pt x="34779" y="104275"/>
                  </a:lnTo>
                  <a:lnTo>
                    <a:pt x="35005" y="103918"/>
                  </a:lnTo>
                  <a:lnTo>
                    <a:pt x="35898" y="102716"/>
                  </a:lnTo>
                  <a:lnTo>
                    <a:pt x="36767" y="101477"/>
                  </a:lnTo>
                  <a:lnTo>
                    <a:pt x="36827" y="101406"/>
                  </a:lnTo>
                  <a:lnTo>
                    <a:pt x="36910" y="101346"/>
                  </a:lnTo>
                  <a:lnTo>
                    <a:pt x="38684" y="100692"/>
                  </a:lnTo>
                  <a:lnTo>
                    <a:pt x="40470" y="100037"/>
                  </a:lnTo>
                  <a:lnTo>
                    <a:pt x="40910" y="99989"/>
                  </a:lnTo>
                  <a:lnTo>
                    <a:pt x="41410" y="100156"/>
                  </a:lnTo>
                  <a:lnTo>
                    <a:pt x="42315" y="100346"/>
                  </a:lnTo>
                  <a:lnTo>
                    <a:pt x="43149" y="100072"/>
                  </a:lnTo>
                  <a:lnTo>
                    <a:pt x="44387" y="99037"/>
                  </a:lnTo>
                  <a:lnTo>
                    <a:pt x="45482" y="97870"/>
                  </a:lnTo>
                  <a:lnTo>
                    <a:pt x="45852" y="97548"/>
                  </a:lnTo>
                  <a:lnTo>
                    <a:pt x="46304" y="97477"/>
                  </a:lnTo>
                  <a:lnTo>
                    <a:pt x="47447" y="97596"/>
                  </a:lnTo>
                  <a:lnTo>
                    <a:pt x="48578" y="97477"/>
                  </a:lnTo>
                  <a:lnTo>
                    <a:pt x="50162" y="97239"/>
                  </a:lnTo>
                  <a:lnTo>
                    <a:pt x="51745" y="97239"/>
                  </a:lnTo>
                  <a:lnTo>
                    <a:pt x="53031" y="97358"/>
                  </a:lnTo>
                  <a:lnTo>
                    <a:pt x="54353" y="97346"/>
                  </a:lnTo>
                  <a:lnTo>
                    <a:pt x="54603" y="97405"/>
                  </a:lnTo>
                  <a:lnTo>
                    <a:pt x="54841" y="97548"/>
                  </a:lnTo>
                  <a:lnTo>
                    <a:pt x="55972" y="97965"/>
                  </a:lnTo>
                  <a:lnTo>
                    <a:pt x="57162" y="97846"/>
                  </a:lnTo>
                  <a:lnTo>
                    <a:pt x="58294" y="97525"/>
                  </a:lnTo>
                  <a:lnTo>
                    <a:pt x="59472" y="97477"/>
                  </a:lnTo>
                  <a:lnTo>
                    <a:pt x="60639" y="97489"/>
                  </a:lnTo>
                  <a:lnTo>
                    <a:pt x="61794" y="97477"/>
                  </a:lnTo>
                  <a:lnTo>
                    <a:pt x="62306" y="97525"/>
                  </a:lnTo>
                  <a:lnTo>
                    <a:pt x="62782" y="97727"/>
                  </a:lnTo>
                  <a:lnTo>
                    <a:pt x="63413" y="98060"/>
                  </a:lnTo>
                  <a:lnTo>
                    <a:pt x="64104" y="98275"/>
                  </a:lnTo>
                  <a:lnTo>
                    <a:pt x="64997" y="98096"/>
                  </a:lnTo>
                  <a:lnTo>
                    <a:pt x="65735" y="97227"/>
                  </a:lnTo>
                  <a:lnTo>
                    <a:pt x="66485" y="96358"/>
                  </a:lnTo>
                  <a:lnTo>
                    <a:pt x="67580" y="96358"/>
                  </a:lnTo>
                  <a:lnTo>
                    <a:pt x="67854" y="96417"/>
                  </a:lnTo>
                  <a:lnTo>
                    <a:pt x="68116" y="96346"/>
                  </a:lnTo>
                  <a:lnTo>
                    <a:pt x="68688" y="96191"/>
                  </a:lnTo>
                  <a:lnTo>
                    <a:pt x="69247" y="96382"/>
                  </a:lnTo>
                  <a:lnTo>
                    <a:pt x="69771" y="96774"/>
                  </a:lnTo>
                  <a:lnTo>
                    <a:pt x="70188" y="97286"/>
                  </a:lnTo>
                  <a:lnTo>
                    <a:pt x="70914" y="97775"/>
                  </a:lnTo>
                  <a:lnTo>
                    <a:pt x="71605" y="97298"/>
                  </a:lnTo>
                  <a:lnTo>
                    <a:pt x="72391" y="96489"/>
                  </a:lnTo>
                  <a:lnTo>
                    <a:pt x="72903" y="95489"/>
                  </a:lnTo>
                  <a:lnTo>
                    <a:pt x="72962" y="95346"/>
                  </a:lnTo>
                  <a:lnTo>
                    <a:pt x="73057" y="95262"/>
                  </a:lnTo>
                  <a:lnTo>
                    <a:pt x="73795" y="94667"/>
                  </a:lnTo>
                  <a:lnTo>
                    <a:pt x="73986" y="93738"/>
                  </a:lnTo>
                  <a:lnTo>
                    <a:pt x="74117" y="93250"/>
                  </a:lnTo>
                  <a:lnTo>
                    <a:pt x="74427" y="92822"/>
                  </a:lnTo>
                  <a:lnTo>
                    <a:pt x="74700" y="92464"/>
                  </a:lnTo>
                  <a:lnTo>
                    <a:pt x="74748" y="92060"/>
                  </a:lnTo>
                  <a:lnTo>
                    <a:pt x="75200" y="90583"/>
                  </a:lnTo>
                  <a:lnTo>
                    <a:pt x="76308" y="89547"/>
                  </a:lnTo>
                  <a:lnTo>
                    <a:pt x="77582" y="88619"/>
                  </a:lnTo>
                  <a:lnTo>
                    <a:pt x="78796" y="87488"/>
                  </a:lnTo>
                  <a:lnTo>
                    <a:pt x="78868" y="87428"/>
                  </a:lnTo>
                  <a:lnTo>
                    <a:pt x="78975" y="87369"/>
                  </a:lnTo>
                  <a:lnTo>
                    <a:pt x="81201" y="86476"/>
                  </a:lnTo>
                  <a:lnTo>
                    <a:pt x="83582" y="86237"/>
                  </a:lnTo>
                  <a:lnTo>
                    <a:pt x="83856" y="86297"/>
                  </a:lnTo>
                  <a:lnTo>
                    <a:pt x="84071" y="86464"/>
                  </a:lnTo>
                  <a:lnTo>
                    <a:pt x="84428" y="86654"/>
                  </a:lnTo>
                  <a:lnTo>
                    <a:pt x="84785" y="86595"/>
                  </a:lnTo>
                  <a:lnTo>
                    <a:pt x="85499" y="86333"/>
                  </a:lnTo>
                  <a:lnTo>
                    <a:pt x="86249" y="86166"/>
                  </a:lnTo>
                  <a:lnTo>
                    <a:pt x="86690" y="86095"/>
                  </a:lnTo>
                  <a:lnTo>
                    <a:pt x="86976" y="85749"/>
                  </a:lnTo>
                  <a:lnTo>
                    <a:pt x="86773" y="85404"/>
                  </a:lnTo>
                  <a:lnTo>
                    <a:pt x="86368" y="85273"/>
                  </a:lnTo>
                  <a:lnTo>
                    <a:pt x="85821" y="84904"/>
                  </a:lnTo>
                  <a:lnTo>
                    <a:pt x="85523" y="84416"/>
                  </a:lnTo>
                  <a:lnTo>
                    <a:pt x="85678" y="83713"/>
                  </a:lnTo>
                  <a:lnTo>
                    <a:pt x="86011" y="83249"/>
                  </a:lnTo>
                  <a:lnTo>
                    <a:pt x="86535" y="82713"/>
                  </a:lnTo>
                  <a:lnTo>
                    <a:pt x="86571" y="82046"/>
                  </a:lnTo>
                  <a:lnTo>
                    <a:pt x="86690" y="81558"/>
                  </a:lnTo>
                  <a:lnTo>
                    <a:pt x="86976" y="81177"/>
                  </a:lnTo>
                  <a:lnTo>
                    <a:pt x="87333" y="80606"/>
                  </a:lnTo>
                  <a:lnTo>
                    <a:pt x="87452" y="79927"/>
                  </a:lnTo>
                  <a:lnTo>
                    <a:pt x="87619" y="78725"/>
                  </a:lnTo>
                  <a:lnTo>
                    <a:pt x="88559" y="77927"/>
                  </a:lnTo>
                  <a:lnTo>
                    <a:pt x="88857" y="77701"/>
                  </a:lnTo>
                  <a:lnTo>
                    <a:pt x="88869" y="77248"/>
                  </a:lnTo>
                  <a:lnTo>
                    <a:pt x="88821" y="76451"/>
                  </a:lnTo>
                  <a:lnTo>
                    <a:pt x="89416" y="75879"/>
                  </a:lnTo>
                  <a:lnTo>
                    <a:pt x="90059" y="75498"/>
                  </a:lnTo>
                  <a:lnTo>
                    <a:pt x="90369" y="74796"/>
                  </a:lnTo>
                  <a:lnTo>
                    <a:pt x="90679" y="74296"/>
                  </a:lnTo>
                  <a:lnTo>
                    <a:pt x="91262" y="73974"/>
                  </a:lnTo>
                  <a:lnTo>
                    <a:pt x="92286" y="73653"/>
                  </a:lnTo>
                  <a:lnTo>
                    <a:pt x="93322" y="73295"/>
                  </a:lnTo>
                  <a:lnTo>
                    <a:pt x="93715" y="73117"/>
                  </a:lnTo>
                  <a:lnTo>
                    <a:pt x="93893" y="72700"/>
                  </a:lnTo>
                  <a:lnTo>
                    <a:pt x="94167" y="72010"/>
                  </a:lnTo>
                  <a:lnTo>
                    <a:pt x="94905" y="71998"/>
                  </a:lnTo>
                  <a:lnTo>
                    <a:pt x="95203" y="72045"/>
                  </a:lnTo>
                  <a:lnTo>
                    <a:pt x="95370" y="71879"/>
                  </a:lnTo>
                  <a:lnTo>
                    <a:pt x="95763" y="71105"/>
                  </a:lnTo>
                  <a:lnTo>
                    <a:pt x="96441" y="70616"/>
                  </a:lnTo>
                  <a:lnTo>
                    <a:pt x="96632" y="70402"/>
                  </a:lnTo>
                  <a:lnTo>
                    <a:pt x="96620" y="70152"/>
                  </a:lnTo>
                  <a:lnTo>
                    <a:pt x="95763" y="69200"/>
                  </a:lnTo>
                  <a:lnTo>
                    <a:pt x="94643" y="68545"/>
                  </a:lnTo>
                  <a:lnTo>
                    <a:pt x="92929" y="67461"/>
                  </a:lnTo>
                  <a:lnTo>
                    <a:pt x="91905" y="65699"/>
                  </a:lnTo>
                  <a:lnTo>
                    <a:pt x="91738" y="64782"/>
                  </a:lnTo>
                  <a:lnTo>
                    <a:pt x="91500" y="63866"/>
                  </a:lnTo>
                  <a:lnTo>
                    <a:pt x="91024" y="62711"/>
                  </a:lnTo>
                  <a:lnTo>
                    <a:pt x="90607" y="61532"/>
                  </a:lnTo>
                  <a:lnTo>
                    <a:pt x="90500" y="60901"/>
                  </a:lnTo>
                  <a:lnTo>
                    <a:pt x="90643" y="60246"/>
                  </a:lnTo>
                  <a:lnTo>
                    <a:pt x="91500" y="58615"/>
                  </a:lnTo>
                  <a:lnTo>
                    <a:pt x="92191" y="56912"/>
                  </a:lnTo>
                  <a:lnTo>
                    <a:pt x="92203" y="56877"/>
                  </a:lnTo>
                  <a:lnTo>
                    <a:pt x="92214" y="56853"/>
                  </a:lnTo>
                  <a:lnTo>
                    <a:pt x="93262" y="55126"/>
                  </a:lnTo>
                  <a:lnTo>
                    <a:pt x="94310" y="53412"/>
                  </a:lnTo>
                  <a:lnTo>
                    <a:pt x="94429" y="53257"/>
                  </a:lnTo>
                  <a:lnTo>
                    <a:pt x="94608" y="53138"/>
                  </a:lnTo>
                  <a:lnTo>
                    <a:pt x="95298" y="52579"/>
                  </a:lnTo>
                  <a:lnTo>
                    <a:pt x="95655" y="51745"/>
                  </a:lnTo>
                  <a:lnTo>
                    <a:pt x="95834" y="51257"/>
                  </a:lnTo>
                  <a:lnTo>
                    <a:pt x="96203" y="50876"/>
                  </a:lnTo>
                  <a:lnTo>
                    <a:pt x="97251" y="49733"/>
                  </a:lnTo>
                  <a:lnTo>
                    <a:pt x="98025" y="48399"/>
                  </a:lnTo>
                  <a:lnTo>
                    <a:pt x="98953" y="46768"/>
                  </a:lnTo>
                  <a:lnTo>
                    <a:pt x="99775" y="45078"/>
                  </a:lnTo>
                  <a:lnTo>
                    <a:pt x="100073" y="44709"/>
                  </a:lnTo>
                  <a:lnTo>
                    <a:pt x="100477" y="44589"/>
                  </a:lnTo>
                  <a:lnTo>
                    <a:pt x="101478" y="44328"/>
                  </a:lnTo>
                  <a:lnTo>
                    <a:pt x="102430" y="43958"/>
                  </a:lnTo>
                  <a:lnTo>
                    <a:pt x="102787" y="43732"/>
                  </a:lnTo>
                  <a:lnTo>
                    <a:pt x="102930" y="43351"/>
                  </a:lnTo>
                  <a:lnTo>
                    <a:pt x="102740" y="43196"/>
                  </a:lnTo>
                  <a:lnTo>
                    <a:pt x="102442" y="43232"/>
                  </a:lnTo>
                  <a:lnTo>
                    <a:pt x="102275" y="43113"/>
                  </a:lnTo>
                  <a:lnTo>
                    <a:pt x="102156" y="42946"/>
                  </a:lnTo>
                  <a:lnTo>
                    <a:pt x="101966" y="42684"/>
                  </a:lnTo>
                  <a:lnTo>
                    <a:pt x="101632" y="42589"/>
                  </a:lnTo>
                  <a:lnTo>
                    <a:pt x="101156" y="42327"/>
                  </a:lnTo>
                  <a:lnTo>
                    <a:pt x="101358" y="41827"/>
                  </a:lnTo>
                  <a:lnTo>
                    <a:pt x="101954" y="41053"/>
                  </a:lnTo>
                  <a:lnTo>
                    <a:pt x="102513" y="40268"/>
                  </a:lnTo>
                  <a:lnTo>
                    <a:pt x="103394" y="39315"/>
                  </a:lnTo>
                  <a:lnTo>
                    <a:pt x="104526" y="38708"/>
                  </a:lnTo>
                  <a:lnTo>
                    <a:pt x="105561" y="38398"/>
                  </a:lnTo>
                  <a:lnTo>
                    <a:pt x="106550" y="37874"/>
                  </a:lnTo>
                  <a:lnTo>
                    <a:pt x="107752" y="37279"/>
                  </a:lnTo>
                  <a:lnTo>
                    <a:pt x="109074" y="36886"/>
                  </a:lnTo>
                  <a:lnTo>
                    <a:pt x="111562" y="36088"/>
                  </a:lnTo>
                  <a:lnTo>
                    <a:pt x="114074" y="35386"/>
                  </a:lnTo>
                  <a:lnTo>
                    <a:pt x="114991" y="35076"/>
                  </a:lnTo>
                  <a:lnTo>
                    <a:pt x="115598" y="34374"/>
                  </a:lnTo>
                  <a:lnTo>
                    <a:pt x="116360" y="33076"/>
                  </a:lnTo>
                  <a:lnTo>
                    <a:pt x="117503" y="32147"/>
                  </a:lnTo>
                  <a:lnTo>
                    <a:pt x="119230" y="30981"/>
                  </a:lnTo>
                  <a:lnTo>
                    <a:pt x="121147" y="30159"/>
                  </a:lnTo>
                  <a:lnTo>
                    <a:pt x="121540" y="29981"/>
                  </a:lnTo>
                  <a:lnTo>
                    <a:pt x="121790" y="29671"/>
                  </a:lnTo>
                  <a:lnTo>
                    <a:pt x="122254" y="29147"/>
                  </a:lnTo>
                  <a:lnTo>
                    <a:pt x="122849" y="28826"/>
                  </a:lnTo>
                  <a:lnTo>
                    <a:pt x="123266" y="28576"/>
                  </a:lnTo>
                  <a:lnTo>
                    <a:pt x="123647" y="28290"/>
                  </a:lnTo>
                  <a:lnTo>
                    <a:pt x="124647" y="27302"/>
                  </a:lnTo>
                  <a:lnTo>
                    <a:pt x="125611" y="26278"/>
                  </a:lnTo>
                  <a:lnTo>
                    <a:pt x="126123" y="24908"/>
                  </a:lnTo>
                  <a:lnTo>
                    <a:pt x="125671" y="23492"/>
                  </a:lnTo>
                  <a:lnTo>
                    <a:pt x="125171" y="22956"/>
                  </a:lnTo>
                  <a:lnTo>
                    <a:pt x="124766" y="22361"/>
                  </a:lnTo>
                  <a:lnTo>
                    <a:pt x="124516" y="21860"/>
                  </a:lnTo>
                  <a:lnTo>
                    <a:pt x="124647" y="21337"/>
                  </a:lnTo>
                  <a:lnTo>
                    <a:pt x="125076" y="21194"/>
                  </a:lnTo>
                  <a:lnTo>
                    <a:pt x="125528" y="21384"/>
                  </a:lnTo>
                  <a:lnTo>
                    <a:pt x="126159" y="21384"/>
                  </a:lnTo>
                  <a:lnTo>
                    <a:pt x="126540" y="20848"/>
                  </a:lnTo>
                  <a:lnTo>
                    <a:pt x="126504" y="20313"/>
                  </a:lnTo>
                  <a:lnTo>
                    <a:pt x="126028" y="20075"/>
                  </a:lnTo>
                  <a:lnTo>
                    <a:pt x="125135" y="19670"/>
                  </a:lnTo>
                  <a:lnTo>
                    <a:pt x="125016" y="18801"/>
                  </a:lnTo>
                  <a:lnTo>
                    <a:pt x="124576" y="18824"/>
                  </a:lnTo>
                  <a:lnTo>
                    <a:pt x="124195" y="18741"/>
                  </a:lnTo>
                  <a:lnTo>
                    <a:pt x="123064" y="18312"/>
                  </a:lnTo>
                  <a:lnTo>
                    <a:pt x="121992" y="18693"/>
                  </a:lnTo>
                  <a:lnTo>
                    <a:pt x="120849" y="19194"/>
                  </a:lnTo>
                  <a:lnTo>
                    <a:pt x="120063" y="20182"/>
                  </a:lnTo>
                  <a:lnTo>
                    <a:pt x="119932" y="20337"/>
                  </a:lnTo>
                  <a:lnTo>
                    <a:pt x="119754" y="20420"/>
                  </a:lnTo>
                  <a:lnTo>
                    <a:pt x="118658" y="20420"/>
                  </a:lnTo>
                  <a:lnTo>
                    <a:pt x="117575" y="20039"/>
                  </a:lnTo>
                  <a:lnTo>
                    <a:pt x="116313" y="19384"/>
                  </a:lnTo>
                  <a:lnTo>
                    <a:pt x="114836" y="19551"/>
                  </a:lnTo>
                  <a:lnTo>
                    <a:pt x="114420" y="19860"/>
                  </a:lnTo>
                  <a:lnTo>
                    <a:pt x="114098" y="20241"/>
                  </a:lnTo>
                  <a:lnTo>
                    <a:pt x="113586" y="20456"/>
                  </a:lnTo>
                  <a:lnTo>
                    <a:pt x="113146" y="20158"/>
                  </a:lnTo>
                  <a:lnTo>
                    <a:pt x="112860" y="19789"/>
                  </a:lnTo>
                  <a:lnTo>
                    <a:pt x="112967" y="19324"/>
                  </a:lnTo>
                  <a:lnTo>
                    <a:pt x="113265" y="19146"/>
                  </a:lnTo>
                  <a:lnTo>
                    <a:pt x="113277" y="18848"/>
                  </a:lnTo>
                  <a:lnTo>
                    <a:pt x="112979" y="18813"/>
                  </a:lnTo>
                  <a:lnTo>
                    <a:pt x="112646" y="18991"/>
                  </a:lnTo>
                  <a:lnTo>
                    <a:pt x="112229" y="19229"/>
                  </a:lnTo>
                  <a:lnTo>
                    <a:pt x="111717" y="19194"/>
                  </a:lnTo>
                  <a:lnTo>
                    <a:pt x="110455" y="18872"/>
                  </a:lnTo>
                  <a:lnTo>
                    <a:pt x="109193" y="19229"/>
                  </a:lnTo>
                  <a:lnTo>
                    <a:pt x="108693" y="19539"/>
                  </a:lnTo>
                  <a:lnTo>
                    <a:pt x="108121" y="19491"/>
                  </a:lnTo>
                  <a:lnTo>
                    <a:pt x="107621" y="18932"/>
                  </a:lnTo>
                  <a:lnTo>
                    <a:pt x="107502" y="18241"/>
                  </a:lnTo>
                  <a:lnTo>
                    <a:pt x="107454" y="17336"/>
                  </a:lnTo>
                  <a:lnTo>
                    <a:pt x="107121" y="16515"/>
                  </a:lnTo>
                  <a:lnTo>
                    <a:pt x="106573" y="15895"/>
                  </a:lnTo>
                  <a:lnTo>
                    <a:pt x="105716" y="15788"/>
                  </a:lnTo>
                  <a:lnTo>
                    <a:pt x="104847" y="15907"/>
                  </a:lnTo>
                  <a:lnTo>
                    <a:pt x="104121" y="15395"/>
                  </a:lnTo>
                  <a:lnTo>
                    <a:pt x="103787" y="15181"/>
                  </a:lnTo>
                  <a:lnTo>
                    <a:pt x="103347" y="15122"/>
                  </a:lnTo>
                  <a:lnTo>
                    <a:pt x="102216" y="14979"/>
                  </a:lnTo>
                  <a:lnTo>
                    <a:pt x="101144" y="14586"/>
                  </a:lnTo>
                  <a:lnTo>
                    <a:pt x="100311" y="14360"/>
                  </a:lnTo>
                  <a:lnTo>
                    <a:pt x="99537" y="14550"/>
                  </a:lnTo>
                  <a:lnTo>
                    <a:pt x="99287" y="15181"/>
                  </a:lnTo>
                  <a:lnTo>
                    <a:pt x="99501" y="15907"/>
                  </a:lnTo>
                  <a:lnTo>
                    <a:pt x="99501" y="16312"/>
                  </a:lnTo>
                  <a:lnTo>
                    <a:pt x="99120" y="16396"/>
                  </a:lnTo>
                  <a:lnTo>
                    <a:pt x="98632" y="16396"/>
                  </a:lnTo>
                  <a:lnTo>
                    <a:pt x="98144" y="16431"/>
                  </a:lnTo>
                  <a:lnTo>
                    <a:pt x="97441" y="16527"/>
                  </a:lnTo>
                  <a:lnTo>
                    <a:pt x="96798" y="16217"/>
                  </a:lnTo>
                  <a:lnTo>
                    <a:pt x="96632" y="16146"/>
                  </a:lnTo>
                  <a:lnTo>
                    <a:pt x="96489" y="16229"/>
                  </a:lnTo>
                  <a:lnTo>
                    <a:pt x="96013" y="16669"/>
                  </a:lnTo>
                  <a:lnTo>
                    <a:pt x="95465" y="16312"/>
                  </a:lnTo>
                  <a:lnTo>
                    <a:pt x="95179" y="16157"/>
                  </a:lnTo>
                  <a:lnTo>
                    <a:pt x="94798" y="16193"/>
                  </a:lnTo>
                  <a:lnTo>
                    <a:pt x="94119" y="16455"/>
                  </a:lnTo>
                  <a:lnTo>
                    <a:pt x="93453" y="16753"/>
                  </a:lnTo>
                  <a:lnTo>
                    <a:pt x="92595" y="17003"/>
                  </a:lnTo>
                  <a:lnTo>
                    <a:pt x="91929" y="16396"/>
                  </a:lnTo>
                  <a:lnTo>
                    <a:pt x="91321" y="15693"/>
                  </a:lnTo>
                  <a:lnTo>
                    <a:pt x="90429" y="15300"/>
                  </a:lnTo>
                  <a:lnTo>
                    <a:pt x="89690" y="15276"/>
                  </a:lnTo>
                  <a:lnTo>
                    <a:pt x="88988" y="15384"/>
                  </a:lnTo>
                  <a:lnTo>
                    <a:pt x="87571" y="15217"/>
                  </a:lnTo>
                  <a:lnTo>
                    <a:pt x="86261" y="14550"/>
                  </a:lnTo>
                  <a:lnTo>
                    <a:pt x="85940" y="14193"/>
                  </a:lnTo>
                  <a:lnTo>
                    <a:pt x="85726" y="13764"/>
                  </a:lnTo>
                  <a:lnTo>
                    <a:pt x="85309" y="13074"/>
                  </a:lnTo>
                  <a:lnTo>
                    <a:pt x="84487" y="13133"/>
                  </a:lnTo>
                  <a:lnTo>
                    <a:pt x="83928" y="13300"/>
                  </a:lnTo>
                  <a:lnTo>
                    <a:pt x="83344" y="13240"/>
                  </a:lnTo>
                  <a:lnTo>
                    <a:pt x="82106" y="12764"/>
                  </a:lnTo>
                  <a:lnTo>
                    <a:pt x="80808" y="12455"/>
                  </a:lnTo>
                  <a:lnTo>
                    <a:pt x="80213" y="12205"/>
                  </a:lnTo>
                  <a:lnTo>
                    <a:pt x="80189" y="11562"/>
                  </a:lnTo>
                  <a:lnTo>
                    <a:pt x="80201" y="11276"/>
                  </a:lnTo>
                  <a:lnTo>
                    <a:pt x="80011" y="11085"/>
                  </a:lnTo>
                  <a:lnTo>
                    <a:pt x="79772" y="11097"/>
                  </a:lnTo>
                  <a:lnTo>
                    <a:pt x="79606" y="11276"/>
                  </a:lnTo>
                  <a:lnTo>
                    <a:pt x="79475" y="11443"/>
                  </a:lnTo>
                  <a:lnTo>
                    <a:pt x="79344" y="11609"/>
                  </a:lnTo>
                  <a:lnTo>
                    <a:pt x="79177" y="11931"/>
                  </a:lnTo>
                  <a:lnTo>
                    <a:pt x="78820" y="11919"/>
                  </a:lnTo>
                  <a:lnTo>
                    <a:pt x="78558" y="11562"/>
                  </a:lnTo>
                  <a:lnTo>
                    <a:pt x="78665" y="11133"/>
                  </a:lnTo>
                  <a:lnTo>
                    <a:pt x="79010" y="10395"/>
                  </a:lnTo>
                  <a:lnTo>
                    <a:pt x="79106" y="9609"/>
                  </a:lnTo>
                  <a:lnTo>
                    <a:pt x="79129" y="9073"/>
                  </a:lnTo>
                  <a:lnTo>
                    <a:pt x="78796" y="8645"/>
                  </a:lnTo>
                  <a:lnTo>
                    <a:pt x="78165" y="8585"/>
                  </a:lnTo>
                  <a:lnTo>
                    <a:pt x="77665" y="8930"/>
                  </a:lnTo>
                  <a:lnTo>
                    <a:pt x="77332" y="9133"/>
                  </a:lnTo>
                  <a:lnTo>
                    <a:pt x="76915" y="9133"/>
                  </a:lnTo>
                  <a:lnTo>
                    <a:pt x="76177" y="8954"/>
                  </a:lnTo>
                  <a:lnTo>
                    <a:pt x="75665" y="8371"/>
                  </a:lnTo>
                  <a:lnTo>
                    <a:pt x="75403" y="7990"/>
                  </a:lnTo>
                  <a:lnTo>
                    <a:pt x="75069" y="7597"/>
                  </a:lnTo>
                  <a:lnTo>
                    <a:pt x="74629" y="7323"/>
                  </a:lnTo>
                  <a:lnTo>
                    <a:pt x="74165" y="7597"/>
                  </a:lnTo>
                  <a:lnTo>
                    <a:pt x="74034" y="7871"/>
                  </a:lnTo>
                  <a:lnTo>
                    <a:pt x="73819" y="8109"/>
                  </a:lnTo>
                  <a:cubicBezTo>
                    <a:pt x="72842" y="8406"/>
                    <a:pt x="72030" y="8540"/>
                    <a:pt x="71274" y="8540"/>
                  </a:cubicBezTo>
                  <a:cubicBezTo>
                    <a:pt x="69794" y="8540"/>
                    <a:pt x="68528" y="8028"/>
                    <a:pt x="66652" y="7240"/>
                  </a:cubicBezTo>
                  <a:cubicBezTo>
                    <a:pt x="66127" y="7019"/>
                    <a:pt x="65513" y="6892"/>
                    <a:pt x="64921" y="6892"/>
                  </a:cubicBezTo>
                  <a:cubicBezTo>
                    <a:pt x="63913" y="6892"/>
                    <a:pt x="62969" y="7261"/>
                    <a:pt x="62639" y="8168"/>
                  </a:cubicBezTo>
                  <a:cubicBezTo>
                    <a:pt x="61234" y="7513"/>
                    <a:pt x="59722" y="7037"/>
                    <a:pt x="58174" y="6787"/>
                  </a:cubicBezTo>
                  <a:lnTo>
                    <a:pt x="58174" y="6787"/>
                  </a:lnTo>
                  <a:cubicBezTo>
                    <a:pt x="58178" y="6787"/>
                    <a:pt x="58181" y="6787"/>
                    <a:pt x="58185" y="6787"/>
                  </a:cubicBezTo>
                  <a:cubicBezTo>
                    <a:pt x="58657" y="6787"/>
                    <a:pt x="58278" y="5977"/>
                    <a:pt x="57805" y="5894"/>
                  </a:cubicBezTo>
                  <a:cubicBezTo>
                    <a:pt x="57647" y="5867"/>
                    <a:pt x="57487" y="5853"/>
                    <a:pt x="57327" y="5853"/>
                  </a:cubicBezTo>
                  <a:cubicBezTo>
                    <a:pt x="56451" y="5853"/>
                    <a:pt x="55573" y="6255"/>
                    <a:pt x="55019" y="6930"/>
                  </a:cubicBezTo>
                  <a:lnTo>
                    <a:pt x="55019" y="6882"/>
                  </a:lnTo>
                  <a:cubicBezTo>
                    <a:pt x="54968" y="6455"/>
                    <a:pt x="54621" y="6140"/>
                    <a:pt x="54216" y="6140"/>
                  </a:cubicBezTo>
                  <a:cubicBezTo>
                    <a:pt x="54148" y="6140"/>
                    <a:pt x="54078" y="6149"/>
                    <a:pt x="54007" y="6168"/>
                  </a:cubicBezTo>
                  <a:cubicBezTo>
                    <a:pt x="52368" y="6613"/>
                    <a:pt x="50665" y="6835"/>
                    <a:pt x="48963" y="6835"/>
                  </a:cubicBezTo>
                  <a:cubicBezTo>
                    <a:pt x="46609" y="6835"/>
                    <a:pt x="44255" y="6411"/>
                    <a:pt x="42065" y="5561"/>
                  </a:cubicBezTo>
                  <a:cubicBezTo>
                    <a:pt x="40172" y="4835"/>
                    <a:pt x="37267" y="4942"/>
                    <a:pt x="35886" y="3715"/>
                  </a:cubicBezTo>
                  <a:cubicBezTo>
                    <a:pt x="35874" y="3704"/>
                    <a:pt x="35136" y="3061"/>
                    <a:pt x="35136" y="3061"/>
                  </a:cubicBezTo>
                  <a:lnTo>
                    <a:pt x="34291" y="3573"/>
                  </a:lnTo>
                  <a:lnTo>
                    <a:pt x="33874" y="3823"/>
                  </a:lnTo>
                  <a:lnTo>
                    <a:pt x="33398" y="3870"/>
                  </a:lnTo>
                  <a:lnTo>
                    <a:pt x="31266" y="3775"/>
                  </a:lnTo>
                  <a:lnTo>
                    <a:pt x="29147" y="3834"/>
                  </a:lnTo>
                  <a:lnTo>
                    <a:pt x="27480" y="3727"/>
                  </a:lnTo>
                  <a:lnTo>
                    <a:pt x="25825" y="3477"/>
                  </a:lnTo>
                  <a:lnTo>
                    <a:pt x="23932" y="3394"/>
                  </a:lnTo>
                  <a:lnTo>
                    <a:pt x="22027" y="3453"/>
                  </a:lnTo>
                  <a:lnTo>
                    <a:pt x="21206" y="3311"/>
                  </a:lnTo>
                  <a:lnTo>
                    <a:pt x="20825" y="2584"/>
                  </a:lnTo>
                  <a:lnTo>
                    <a:pt x="20491" y="1989"/>
                  </a:lnTo>
                  <a:lnTo>
                    <a:pt x="19908" y="1572"/>
                  </a:lnTo>
                  <a:lnTo>
                    <a:pt x="19658" y="1441"/>
                  </a:lnTo>
                  <a:lnTo>
                    <a:pt x="19432" y="1275"/>
                  </a:lnTo>
                  <a:lnTo>
                    <a:pt x="19074" y="929"/>
                  </a:lnTo>
                  <a:lnTo>
                    <a:pt x="18586" y="751"/>
                  </a:lnTo>
                  <a:lnTo>
                    <a:pt x="18098" y="977"/>
                  </a:lnTo>
                  <a:lnTo>
                    <a:pt x="17788" y="1429"/>
                  </a:lnTo>
                  <a:lnTo>
                    <a:pt x="17693" y="1132"/>
                  </a:lnTo>
                  <a:lnTo>
                    <a:pt x="17681" y="906"/>
                  </a:lnTo>
                  <a:lnTo>
                    <a:pt x="17586" y="322"/>
                  </a:lnTo>
                  <a:lnTo>
                    <a:pt x="17169"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9"/>
            <p:cNvSpPr/>
            <p:nvPr/>
          </p:nvSpPr>
          <p:spPr>
            <a:xfrm>
              <a:off x="2972075" y="2727850"/>
              <a:ext cx="25" cy="325"/>
            </a:xfrm>
            <a:custGeom>
              <a:avLst/>
              <a:gdLst/>
              <a:ahLst/>
              <a:cxnLst/>
              <a:rect l="l" t="t" r="r" b="b"/>
              <a:pathLst>
                <a:path w="1" h="13" extrusionOk="0">
                  <a:moveTo>
                    <a:pt x="1" y="0"/>
                  </a:moveTo>
                  <a:cubicBezTo>
                    <a:pt x="1" y="0"/>
                    <a:pt x="1" y="12"/>
                    <a:pt x="1" y="0"/>
                  </a:cubicBezTo>
                  <a:cubicBezTo>
                    <a:pt x="1" y="12"/>
                    <a:pt x="1" y="12"/>
                    <a:pt x="1" y="0"/>
                  </a:cubicBezTo>
                  <a:cubicBezTo>
                    <a:pt x="1" y="12"/>
                    <a:pt x="1" y="12"/>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p:nvPr/>
          </p:nvSpPr>
          <p:spPr>
            <a:xfrm>
              <a:off x="2972075" y="2889775"/>
              <a:ext cx="325" cy="625"/>
            </a:xfrm>
            <a:custGeom>
              <a:avLst/>
              <a:gdLst/>
              <a:ahLst/>
              <a:cxnLst/>
              <a:rect l="l" t="t" r="r" b="b"/>
              <a:pathLst>
                <a:path w="13" h="25" extrusionOk="0">
                  <a:moveTo>
                    <a:pt x="1" y="0"/>
                  </a:moveTo>
                  <a:lnTo>
                    <a:pt x="1" y="24"/>
                  </a:lnTo>
                  <a:lnTo>
                    <a:pt x="13" y="12"/>
                  </a:lnTo>
                  <a:cubicBezTo>
                    <a:pt x="13" y="0"/>
                    <a:pt x="13" y="0"/>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9"/>
            <p:cNvSpPr/>
            <p:nvPr/>
          </p:nvSpPr>
          <p:spPr>
            <a:xfrm>
              <a:off x="3736475" y="2092650"/>
              <a:ext cx="25" cy="25"/>
            </a:xfrm>
            <a:custGeom>
              <a:avLst/>
              <a:gdLst/>
              <a:ahLst/>
              <a:cxnLst/>
              <a:rect l="l" t="t" r="r" b="b"/>
              <a:pathLst>
                <a:path w="1" h="1" extrusionOk="0">
                  <a:moveTo>
                    <a:pt x="0" y="0"/>
                  </a:move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9"/>
            <p:cNvSpPr/>
            <p:nvPr/>
          </p:nvSpPr>
          <p:spPr>
            <a:xfrm>
              <a:off x="5097050" y="2815725"/>
              <a:ext cx="330425" cy="270825"/>
            </a:xfrm>
            <a:custGeom>
              <a:avLst/>
              <a:gdLst/>
              <a:ahLst/>
              <a:cxnLst/>
              <a:rect l="l" t="t" r="r" b="b"/>
              <a:pathLst>
                <a:path w="13217" h="10833" extrusionOk="0">
                  <a:moveTo>
                    <a:pt x="2979" y="3824"/>
                  </a:moveTo>
                  <a:cubicBezTo>
                    <a:pt x="2984" y="3830"/>
                    <a:pt x="2987" y="3836"/>
                    <a:pt x="2989" y="3843"/>
                  </a:cubicBezTo>
                  <a:lnTo>
                    <a:pt x="2979" y="3824"/>
                  </a:lnTo>
                  <a:close/>
                  <a:moveTo>
                    <a:pt x="9646" y="1"/>
                  </a:moveTo>
                  <a:cubicBezTo>
                    <a:pt x="9631" y="1"/>
                    <a:pt x="9615" y="4"/>
                    <a:pt x="9597" y="10"/>
                  </a:cubicBezTo>
                  <a:cubicBezTo>
                    <a:pt x="9573" y="10"/>
                    <a:pt x="9549" y="10"/>
                    <a:pt x="9549" y="45"/>
                  </a:cubicBezTo>
                  <a:cubicBezTo>
                    <a:pt x="9573" y="69"/>
                    <a:pt x="9597" y="69"/>
                    <a:pt x="9597" y="81"/>
                  </a:cubicBezTo>
                  <a:cubicBezTo>
                    <a:pt x="9593" y="80"/>
                    <a:pt x="9588" y="80"/>
                    <a:pt x="9584" y="80"/>
                  </a:cubicBezTo>
                  <a:cubicBezTo>
                    <a:pt x="9523" y="80"/>
                    <a:pt x="9462" y="135"/>
                    <a:pt x="9396" y="135"/>
                  </a:cubicBezTo>
                  <a:cubicBezTo>
                    <a:pt x="9376" y="135"/>
                    <a:pt x="9356" y="130"/>
                    <a:pt x="9335" y="117"/>
                  </a:cubicBezTo>
                  <a:cubicBezTo>
                    <a:pt x="9299" y="117"/>
                    <a:pt x="9276" y="117"/>
                    <a:pt x="9240" y="129"/>
                  </a:cubicBezTo>
                  <a:cubicBezTo>
                    <a:pt x="9192" y="141"/>
                    <a:pt x="9157" y="164"/>
                    <a:pt x="9133" y="200"/>
                  </a:cubicBezTo>
                  <a:cubicBezTo>
                    <a:pt x="9133" y="236"/>
                    <a:pt x="9157" y="248"/>
                    <a:pt x="9168" y="260"/>
                  </a:cubicBezTo>
                  <a:cubicBezTo>
                    <a:pt x="9133" y="260"/>
                    <a:pt x="9121" y="248"/>
                    <a:pt x="9109" y="236"/>
                  </a:cubicBezTo>
                  <a:cubicBezTo>
                    <a:pt x="9101" y="236"/>
                    <a:pt x="9104" y="241"/>
                    <a:pt x="9103" y="241"/>
                  </a:cubicBezTo>
                  <a:cubicBezTo>
                    <a:pt x="9102" y="241"/>
                    <a:pt x="9101" y="240"/>
                    <a:pt x="9097" y="236"/>
                  </a:cubicBezTo>
                  <a:cubicBezTo>
                    <a:pt x="9088" y="235"/>
                    <a:pt x="9080" y="234"/>
                    <a:pt x="9072" y="234"/>
                  </a:cubicBezTo>
                  <a:cubicBezTo>
                    <a:pt x="8991" y="234"/>
                    <a:pt x="8936" y="285"/>
                    <a:pt x="8871" y="295"/>
                  </a:cubicBezTo>
                  <a:cubicBezTo>
                    <a:pt x="8799" y="319"/>
                    <a:pt x="8740" y="367"/>
                    <a:pt x="8656" y="379"/>
                  </a:cubicBezTo>
                  <a:cubicBezTo>
                    <a:pt x="8561" y="426"/>
                    <a:pt x="8466" y="474"/>
                    <a:pt x="8359" y="498"/>
                  </a:cubicBezTo>
                  <a:cubicBezTo>
                    <a:pt x="8264" y="533"/>
                    <a:pt x="8145" y="557"/>
                    <a:pt x="8025" y="593"/>
                  </a:cubicBezTo>
                  <a:cubicBezTo>
                    <a:pt x="7811" y="664"/>
                    <a:pt x="7609" y="676"/>
                    <a:pt x="7394" y="700"/>
                  </a:cubicBezTo>
                  <a:cubicBezTo>
                    <a:pt x="7347" y="700"/>
                    <a:pt x="7311" y="700"/>
                    <a:pt x="7263" y="712"/>
                  </a:cubicBezTo>
                  <a:cubicBezTo>
                    <a:pt x="7168" y="736"/>
                    <a:pt x="7049" y="724"/>
                    <a:pt x="6966" y="783"/>
                  </a:cubicBezTo>
                  <a:cubicBezTo>
                    <a:pt x="6918" y="831"/>
                    <a:pt x="6859" y="855"/>
                    <a:pt x="6835" y="914"/>
                  </a:cubicBezTo>
                  <a:cubicBezTo>
                    <a:pt x="6765" y="1044"/>
                    <a:pt x="6661" y="1099"/>
                    <a:pt x="6531" y="1099"/>
                  </a:cubicBezTo>
                  <a:cubicBezTo>
                    <a:pt x="6506" y="1099"/>
                    <a:pt x="6481" y="1097"/>
                    <a:pt x="6454" y="1093"/>
                  </a:cubicBezTo>
                  <a:cubicBezTo>
                    <a:pt x="6442" y="1093"/>
                    <a:pt x="6430" y="1117"/>
                    <a:pt x="6418" y="1117"/>
                  </a:cubicBezTo>
                  <a:cubicBezTo>
                    <a:pt x="6377" y="1240"/>
                    <a:pt x="6364" y="1278"/>
                    <a:pt x="6301" y="1278"/>
                  </a:cubicBezTo>
                  <a:cubicBezTo>
                    <a:pt x="6273" y="1278"/>
                    <a:pt x="6235" y="1271"/>
                    <a:pt x="6180" y="1260"/>
                  </a:cubicBezTo>
                  <a:lnTo>
                    <a:pt x="6144" y="1260"/>
                  </a:lnTo>
                  <a:cubicBezTo>
                    <a:pt x="5906" y="1385"/>
                    <a:pt x="5678" y="1499"/>
                    <a:pt x="5400" y="1499"/>
                  </a:cubicBezTo>
                  <a:cubicBezTo>
                    <a:pt x="5386" y="1499"/>
                    <a:pt x="5372" y="1498"/>
                    <a:pt x="5358" y="1498"/>
                  </a:cubicBezTo>
                  <a:lnTo>
                    <a:pt x="5347" y="1498"/>
                  </a:lnTo>
                  <a:cubicBezTo>
                    <a:pt x="5239" y="1593"/>
                    <a:pt x="5180" y="1724"/>
                    <a:pt x="5025" y="1736"/>
                  </a:cubicBezTo>
                  <a:cubicBezTo>
                    <a:pt x="4954" y="1784"/>
                    <a:pt x="4882" y="1807"/>
                    <a:pt x="4870" y="1903"/>
                  </a:cubicBezTo>
                  <a:cubicBezTo>
                    <a:pt x="4882" y="1962"/>
                    <a:pt x="4930" y="1974"/>
                    <a:pt x="4954" y="2010"/>
                  </a:cubicBezTo>
                  <a:cubicBezTo>
                    <a:pt x="4846" y="2022"/>
                    <a:pt x="4763" y="2069"/>
                    <a:pt x="4692" y="2141"/>
                  </a:cubicBezTo>
                  <a:cubicBezTo>
                    <a:pt x="4624" y="2199"/>
                    <a:pt x="4564" y="2257"/>
                    <a:pt x="4479" y="2257"/>
                  </a:cubicBezTo>
                  <a:cubicBezTo>
                    <a:pt x="4460" y="2257"/>
                    <a:pt x="4440" y="2255"/>
                    <a:pt x="4418" y="2248"/>
                  </a:cubicBezTo>
                  <a:cubicBezTo>
                    <a:pt x="4346" y="2248"/>
                    <a:pt x="4287" y="2307"/>
                    <a:pt x="4215" y="2319"/>
                  </a:cubicBezTo>
                  <a:cubicBezTo>
                    <a:pt x="4156" y="2331"/>
                    <a:pt x="4108" y="2379"/>
                    <a:pt x="4061" y="2427"/>
                  </a:cubicBezTo>
                  <a:cubicBezTo>
                    <a:pt x="3930" y="2558"/>
                    <a:pt x="3811" y="2700"/>
                    <a:pt x="3692" y="2855"/>
                  </a:cubicBezTo>
                  <a:cubicBezTo>
                    <a:pt x="3620" y="2939"/>
                    <a:pt x="3513" y="2986"/>
                    <a:pt x="3477" y="3105"/>
                  </a:cubicBezTo>
                  <a:cubicBezTo>
                    <a:pt x="3501" y="3141"/>
                    <a:pt x="3501" y="3165"/>
                    <a:pt x="3501" y="3212"/>
                  </a:cubicBezTo>
                  <a:cubicBezTo>
                    <a:pt x="3457" y="3200"/>
                    <a:pt x="3415" y="3187"/>
                    <a:pt x="3379" y="3187"/>
                  </a:cubicBezTo>
                  <a:cubicBezTo>
                    <a:pt x="3348" y="3187"/>
                    <a:pt x="3321" y="3197"/>
                    <a:pt x="3299" y="3224"/>
                  </a:cubicBezTo>
                  <a:cubicBezTo>
                    <a:pt x="3239" y="3272"/>
                    <a:pt x="3215" y="3331"/>
                    <a:pt x="3192" y="3391"/>
                  </a:cubicBezTo>
                  <a:cubicBezTo>
                    <a:pt x="3156" y="3439"/>
                    <a:pt x="3287" y="3498"/>
                    <a:pt x="3180" y="3546"/>
                  </a:cubicBezTo>
                  <a:cubicBezTo>
                    <a:pt x="3128" y="3566"/>
                    <a:pt x="3086" y="3622"/>
                    <a:pt x="3030" y="3622"/>
                  </a:cubicBezTo>
                  <a:cubicBezTo>
                    <a:pt x="3020" y="3622"/>
                    <a:pt x="3011" y="3620"/>
                    <a:pt x="3001" y="3617"/>
                  </a:cubicBezTo>
                  <a:cubicBezTo>
                    <a:pt x="2953" y="3629"/>
                    <a:pt x="2930" y="3677"/>
                    <a:pt x="2918" y="3724"/>
                  </a:cubicBezTo>
                  <a:cubicBezTo>
                    <a:pt x="2898" y="3773"/>
                    <a:pt x="2950" y="3790"/>
                    <a:pt x="2976" y="3820"/>
                  </a:cubicBezTo>
                  <a:lnTo>
                    <a:pt x="2976" y="3820"/>
                  </a:lnTo>
                  <a:cubicBezTo>
                    <a:pt x="2962" y="3832"/>
                    <a:pt x="2948" y="3836"/>
                    <a:pt x="2935" y="3836"/>
                  </a:cubicBezTo>
                  <a:cubicBezTo>
                    <a:pt x="2894" y="3836"/>
                    <a:pt x="2858" y="3796"/>
                    <a:pt x="2822" y="3796"/>
                  </a:cubicBezTo>
                  <a:cubicBezTo>
                    <a:pt x="2656" y="3891"/>
                    <a:pt x="2501" y="3986"/>
                    <a:pt x="2299" y="3998"/>
                  </a:cubicBezTo>
                  <a:cubicBezTo>
                    <a:pt x="2215" y="3998"/>
                    <a:pt x="2144" y="4046"/>
                    <a:pt x="2060" y="4093"/>
                  </a:cubicBezTo>
                  <a:cubicBezTo>
                    <a:pt x="1977" y="4153"/>
                    <a:pt x="1906" y="4212"/>
                    <a:pt x="1870" y="4308"/>
                  </a:cubicBezTo>
                  <a:lnTo>
                    <a:pt x="1870" y="4427"/>
                  </a:lnTo>
                  <a:cubicBezTo>
                    <a:pt x="1879" y="4507"/>
                    <a:pt x="1861" y="4547"/>
                    <a:pt x="1811" y="4547"/>
                  </a:cubicBezTo>
                  <a:cubicBezTo>
                    <a:pt x="1795" y="4547"/>
                    <a:pt x="1775" y="4543"/>
                    <a:pt x="1751" y="4534"/>
                  </a:cubicBezTo>
                  <a:cubicBezTo>
                    <a:pt x="1727" y="4522"/>
                    <a:pt x="1703" y="4522"/>
                    <a:pt x="1679" y="4522"/>
                  </a:cubicBezTo>
                  <a:cubicBezTo>
                    <a:pt x="1632" y="4534"/>
                    <a:pt x="1608" y="4570"/>
                    <a:pt x="1608" y="4605"/>
                  </a:cubicBezTo>
                  <a:cubicBezTo>
                    <a:pt x="1632" y="4760"/>
                    <a:pt x="1632" y="4760"/>
                    <a:pt x="1489" y="4772"/>
                  </a:cubicBezTo>
                  <a:cubicBezTo>
                    <a:pt x="1465" y="4772"/>
                    <a:pt x="1453" y="4796"/>
                    <a:pt x="1441" y="4796"/>
                  </a:cubicBezTo>
                  <a:cubicBezTo>
                    <a:pt x="1395" y="4852"/>
                    <a:pt x="1356" y="4922"/>
                    <a:pt x="1279" y="4922"/>
                  </a:cubicBezTo>
                  <a:cubicBezTo>
                    <a:pt x="1257" y="4922"/>
                    <a:pt x="1232" y="4916"/>
                    <a:pt x="1203" y="4903"/>
                  </a:cubicBezTo>
                  <a:lnTo>
                    <a:pt x="1120" y="4903"/>
                  </a:lnTo>
                  <a:cubicBezTo>
                    <a:pt x="1036" y="4927"/>
                    <a:pt x="953" y="4939"/>
                    <a:pt x="906" y="5010"/>
                  </a:cubicBezTo>
                  <a:cubicBezTo>
                    <a:pt x="882" y="5046"/>
                    <a:pt x="953" y="5070"/>
                    <a:pt x="894" y="5105"/>
                  </a:cubicBezTo>
                  <a:cubicBezTo>
                    <a:pt x="799" y="5147"/>
                    <a:pt x="733" y="5217"/>
                    <a:pt x="637" y="5217"/>
                  </a:cubicBezTo>
                  <a:cubicBezTo>
                    <a:pt x="624" y="5217"/>
                    <a:pt x="610" y="5215"/>
                    <a:pt x="596" y="5213"/>
                  </a:cubicBezTo>
                  <a:cubicBezTo>
                    <a:pt x="548" y="5213"/>
                    <a:pt x="513" y="5225"/>
                    <a:pt x="489" y="5272"/>
                  </a:cubicBezTo>
                  <a:cubicBezTo>
                    <a:pt x="477" y="5391"/>
                    <a:pt x="417" y="5451"/>
                    <a:pt x="274" y="5451"/>
                  </a:cubicBezTo>
                  <a:cubicBezTo>
                    <a:pt x="251" y="5451"/>
                    <a:pt x="203" y="5451"/>
                    <a:pt x="179" y="5463"/>
                  </a:cubicBezTo>
                  <a:cubicBezTo>
                    <a:pt x="155" y="5475"/>
                    <a:pt x="132" y="5486"/>
                    <a:pt x="120" y="5522"/>
                  </a:cubicBezTo>
                  <a:cubicBezTo>
                    <a:pt x="84" y="5594"/>
                    <a:pt x="60" y="5665"/>
                    <a:pt x="36" y="5748"/>
                  </a:cubicBezTo>
                  <a:cubicBezTo>
                    <a:pt x="36" y="5963"/>
                    <a:pt x="1" y="6177"/>
                    <a:pt x="120" y="6379"/>
                  </a:cubicBezTo>
                  <a:cubicBezTo>
                    <a:pt x="191" y="6475"/>
                    <a:pt x="310" y="6522"/>
                    <a:pt x="334" y="6653"/>
                  </a:cubicBezTo>
                  <a:cubicBezTo>
                    <a:pt x="358" y="6689"/>
                    <a:pt x="382" y="6760"/>
                    <a:pt x="394" y="6796"/>
                  </a:cubicBezTo>
                  <a:lnTo>
                    <a:pt x="429" y="6832"/>
                  </a:lnTo>
                  <a:cubicBezTo>
                    <a:pt x="441" y="6844"/>
                    <a:pt x="477" y="6844"/>
                    <a:pt x="489" y="6844"/>
                  </a:cubicBezTo>
                  <a:cubicBezTo>
                    <a:pt x="567" y="6791"/>
                    <a:pt x="633" y="6758"/>
                    <a:pt x="709" y="6758"/>
                  </a:cubicBezTo>
                  <a:cubicBezTo>
                    <a:pt x="737" y="6758"/>
                    <a:pt x="766" y="6763"/>
                    <a:pt x="798" y="6772"/>
                  </a:cubicBezTo>
                  <a:lnTo>
                    <a:pt x="858" y="6772"/>
                  </a:lnTo>
                  <a:cubicBezTo>
                    <a:pt x="891" y="6764"/>
                    <a:pt x="912" y="6750"/>
                    <a:pt x="938" y="6750"/>
                  </a:cubicBezTo>
                  <a:cubicBezTo>
                    <a:pt x="950" y="6750"/>
                    <a:pt x="962" y="6753"/>
                    <a:pt x="977" y="6760"/>
                  </a:cubicBezTo>
                  <a:cubicBezTo>
                    <a:pt x="1048" y="6772"/>
                    <a:pt x="1108" y="6796"/>
                    <a:pt x="1167" y="6832"/>
                  </a:cubicBezTo>
                  <a:cubicBezTo>
                    <a:pt x="1167" y="6832"/>
                    <a:pt x="1191" y="6820"/>
                    <a:pt x="1203" y="6820"/>
                  </a:cubicBezTo>
                  <a:cubicBezTo>
                    <a:pt x="1227" y="6772"/>
                    <a:pt x="1263" y="6737"/>
                    <a:pt x="1322" y="6737"/>
                  </a:cubicBezTo>
                  <a:cubicBezTo>
                    <a:pt x="1329" y="6735"/>
                    <a:pt x="1334" y="6734"/>
                    <a:pt x="1340" y="6734"/>
                  </a:cubicBezTo>
                  <a:cubicBezTo>
                    <a:pt x="1373" y="6734"/>
                    <a:pt x="1382" y="6765"/>
                    <a:pt x="1382" y="6796"/>
                  </a:cubicBezTo>
                  <a:cubicBezTo>
                    <a:pt x="1382" y="6808"/>
                    <a:pt x="1394" y="6832"/>
                    <a:pt x="1417" y="6844"/>
                  </a:cubicBezTo>
                  <a:cubicBezTo>
                    <a:pt x="1453" y="6856"/>
                    <a:pt x="1489" y="6891"/>
                    <a:pt x="1513" y="6915"/>
                  </a:cubicBezTo>
                  <a:cubicBezTo>
                    <a:pt x="1537" y="6915"/>
                    <a:pt x="1537" y="6915"/>
                    <a:pt x="1548" y="6903"/>
                  </a:cubicBezTo>
                  <a:cubicBezTo>
                    <a:pt x="1559" y="6893"/>
                    <a:pt x="1551" y="6865"/>
                    <a:pt x="1557" y="6865"/>
                  </a:cubicBezTo>
                  <a:lnTo>
                    <a:pt x="1557" y="6865"/>
                  </a:lnTo>
                  <a:cubicBezTo>
                    <a:pt x="1557" y="6865"/>
                    <a:pt x="1559" y="6866"/>
                    <a:pt x="1560" y="6868"/>
                  </a:cubicBezTo>
                  <a:cubicBezTo>
                    <a:pt x="1608" y="6951"/>
                    <a:pt x="1608" y="7022"/>
                    <a:pt x="1596" y="7094"/>
                  </a:cubicBezTo>
                  <a:cubicBezTo>
                    <a:pt x="1572" y="7153"/>
                    <a:pt x="1548" y="7225"/>
                    <a:pt x="1572" y="7272"/>
                  </a:cubicBezTo>
                  <a:cubicBezTo>
                    <a:pt x="1620" y="7368"/>
                    <a:pt x="1596" y="7439"/>
                    <a:pt x="1596" y="7522"/>
                  </a:cubicBezTo>
                  <a:cubicBezTo>
                    <a:pt x="1596" y="7606"/>
                    <a:pt x="1620" y="7665"/>
                    <a:pt x="1679" y="7713"/>
                  </a:cubicBezTo>
                  <a:cubicBezTo>
                    <a:pt x="1707" y="7721"/>
                    <a:pt x="1736" y="7725"/>
                    <a:pt x="1766" y="7725"/>
                  </a:cubicBezTo>
                  <a:cubicBezTo>
                    <a:pt x="1825" y="7725"/>
                    <a:pt x="1886" y="7709"/>
                    <a:pt x="1941" y="7677"/>
                  </a:cubicBezTo>
                  <a:cubicBezTo>
                    <a:pt x="1977" y="7665"/>
                    <a:pt x="1977" y="7630"/>
                    <a:pt x="1965" y="7618"/>
                  </a:cubicBezTo>
                  <a:cubicBezTo>
                    <a:pt x="1882" y="7511"/>
                    <a:pt x="1929" y="7451"/>
                    <a:pt x="2049" y="7439"/>
                  </a:cubicBezTo>
                  <a:cubicBezTo>
                    <a:pt x="2084" y="7439"/>
                    <a:pt x="2120" y="7427"/>
                    <a:pt x="2144" y="7391"/>
                  </a:cubicBezTo>
                  <a:cubicBezTo>
                    <a:pt x="2147" y="7382"/>
                    <a:pt x="2150" y="7374"/>
                    <a:pt x="2152" y="7369"/>
                  </a:cubicBezTo>
                  <a:lnTo>
                    <a:pt x="2152" y="7369"/>
                  </a:lnTo>
                  <a:cubicBezTo>
                    <a:pt x="2148" y="7386"/>
                    <a:pt x="2143" y="7416"/>
                    <a:pt x="2162" y="7416"/>
                  </a:cubicBezTo>
                  <a:cubicBezTo>
                    <a:pt x="2164" y="7416"/>
                    <a:pt x="2165" y="7416"/>
                    <a:pt x="2168" y="7415"/>
                  </a:cubicBezTo>
                  <a:cubicBezTo>
                    <a:pt x="2203" y="7391"/>
                    <a:pt x="2239" y="7391"/>
                    <a:pt x="2287" y="7391"/>
                  </a:cubicBezTo>
                  <a:cubicBezTo>
                    <a:pt x="2334" y="7380"/>
                    <a:pt x="2346" y="7344"/>
                    <a:pt x="2358" y="7308"/>
                  </a:cubicBezTo>
                  <a:cubicBezTo>
                    <a:pt x="2382" y="7260"/>
                    <a:pt x="2382" y="7225"/>
                    <a:pt x="2394" y="7201"/>
                  </a:cubicBezTo>
                  <a:cubicBezTo>
                    <a:pt x="2406" y="7141"/>
                    <a:pt x="2441" y="7082"/>
                    <a:pt x="2453" y="7022"/>
                  </a:cubicBezTo>
                  <a:cubicBezTo>
                    <a:pt x="2465" y="6951"/>
                    <a:pt x="2513" y="6891"/>
                    <a:pt x="2560" y="6844"/>
                  </a:cubicBezTo>
                  <a:lnTo>
                    <a:pt x="2644" y="6749"/>
                  </a:lnTo>
                  <a:cubicBezTo>
                    <a:pt x="2715" y="6713"/>
                    <a:pt x="2799" y="6665"/>
                    <a:pt x="2870" y="6629"/>
                  </a:cubicBezTo>
                  <a:cubicBezTo>
                    <a:pt x="2918" y="6606"/>
                    <a:pt x="2977" y="6570"/>
                    <a:pt x="3013" y="6546"/>
                  </a:cubicBezTo>
                  <a:cubicBezTo>
                    <a:pt x="3037" y="6546"/>
                    <a:pt x="3049" y="6534"/>
                    <a:pt x="3061" y="6510"/>
                  </a:cubicBezTo>
                  <a:cubicBezTo>
                    <a:pt x="3180" y="6451"/>
                    <a:pt x="3287" y="6391"/>
                    <a:pt x="3406" y="6356"/>
                  </a:cubicBezTo>
                  <a:cubicBezTo>
                    <a:pt x="3485" y="6324"/>
                    <a:pt x="3559" y="6297"/>
                    <a:pt x="3635" y="6297"/>
                  </a:cubicBezTo>
                  <a:cubicBezTo>
                    <a:pt x="3673" y="6297"/>
                    <a:pt x="3711" y="6304"/>
                    <a:pt x="3751" y="6320"/>
                  </a:cubicBezTo>
                  <a:cubicBezTo>
                    <a:pt x="4013" y="6415"/>
                    <a:pt x="4251" y="6546"/>
                    <a:pt x="4442" y="6749"/>
                  </a:cubicBezTo>
                  <a:lnTo>
                    <a:pt x="4561" y="6868"/>
                  </a:lnTo>
                  <a:cubicBezTo>
                    <a:pt x="4656" y="6975"/>
                    <a:pt x="4716" y="7094"/>
                    <a:pt x="4704" y="7249"/>
                  </a:cubicBezTo>
                  <a:cubicBezTo>
                    <a:pt x="4704" y="7272"/>
                    <a:pt x="4680" y="7284"/>
                    <a:pt x="4668" y="7320"/>
                  </a:cubicBezTo>
                  <a:cubicBezTo>
                    <a:pt x="4656" y="7344"/>
                    <a:pt x="4620" y="7391"/>
                    <a:pt x="4608" y="7439"/>
                  </a:cubicBezTo>
                  <a:cubicBezTo>
                    <a:pt x="4596" y="7487"/>
                    <a:pt x="4561" y="7546"/>
                    <a:pt x="4549" y="7582"/>
                  </a:cubicBezTo>
                  <a:cubicBezTo>
                    <a:pt x="4537" y="7641"/>
                    <a:pt x="4537" y="7725"/>
                    <a:pt x="4525" y="7784"/>
                  </a:cubicBezTo>
                  <a:cubicBezTo>
                    <a:pt x="4525" y="7820"/>
                    <a:pt x="4549" y="7856"/>
                    <a:pt x="4596" y="7880"/>
                  </a:cubicBezTo>
                  <a:cubicBezTo>
                    <a:pt x="4644" y="7915"/>
                    <a:pt x="4680" y="7963"/>
                    <a:pt x="4680" y="8022"/>
                  </a:cubicBezTo>
                  <a:cubicBezTo>
                    <a:pt x="4716" y="8106"/>
                    <a:pt x="4716" y="8201"/>
                    <a:pt x="4763" y="8284"/>
                  </a:cubicBezTo>
                  <a:cubicBezTo>
                    <a:pt x="4882" y="8320"/>
                    <a:pt x="4954" y="8380"/>
                    <a:pt x="5013" y="8463"/>
                  </a:cubicBezTo>
                  <a:cubicBezTo>
                    <a:pt x="5037" y="8523"/>
                    <a:pt x="5085" y="8570"/>
                    <a:pt x="5132" y="8618"/>
                  </a:cubicBezTo>
                  <a:cubicBezTo>
                    <a:pt x="5153" y="8639"/>
                    <a:pt x="5184" y="8679"/>
                    <a:pt x="5224" y="8679"/>
                  </a:cubicBezTo>
                  <a:cubicBezTo>
                    <a:pt x="5229" y="8679"/>
                    <a:pt x="5234" y="8679"/>
                    <a:pt x="5239" y="8677"/>
                  </a:cubicBezTo>
                  <a:lnTo>
                    <a:pt x="5335" y="8868"/>
                  </a:lnTo>
                  <a:cubicBezTo>
                    <a:pt x="5335" y="8999"/>
                    <a:pt x="5275" y="9106"/>
                    <a:pt x="5299" y="9237"/>
                  </a:cubicBezTo>
                  <a:cubicBezTo>
                    <a:pt x="5358" y="9296"/>
                    <a:pt x="5442" y="9308"/>
                    <a:pt x="5513" y="9356"/>
                  </a:cubicBezTo>
                  <a:cubicBezTo>
                    <a:pt x="5668" y="9404"/>
                    <a:pt x="5835" y="9404"/>
                    <a:pt x="5978" y="9416"/>
                  </a:cubicBezTo>
                  <a:cubicBezTo>
                    <a:pt x="5992" y="9414"/>
                    <a:pt x="6007" y="9414"/>
                    <a:pt x="6022" y="9414"/>
                  </a:cubicBezTo>
                  <a:cubicBezTo>
                    <a:pt x="6140" y="9414"/>
                    <a:pt x="6266" y="9451"/>
                    <a:pt x="6382" y="9451"/>
                  </a:cubicBezTo>
                  <a:lnTo>
                    <a:pt x="6466" y="9451"/>
                  </a:lnTo>
                  <a:cubicBezTo>
                    <a:pt x="6505" y="9451"/>
                    <a:pt x="6545" y="9453"/>
                    <a:pt x="6585" y="9453"/>
                  </a:cubicBezTo>
                  <a:cubicBezTo>
                    <a:pt x="6664" y="9453"/>
                    <a:pt x="6744" y="9447"/>
                    <a:pt x="6823" y="9416"/>
                  </a:cubicBezTo>
                  <a:cubicBezTo>
                    <a:pt x="6891" y="9381"/>
                    <a:pt x="6953" y="9353"/>
                    <a:pt x="7018" y="9353"/>
                  </a:cubicBezTo>
                  <a:cubicBezTo>
                    <a:pt x="7044" y="9353"/>
                    <a:pt x="7070" y="9358"/>
                    <a:pt x="7097" y="9368"/>
                  </a:cubicBezTo>
                  <a:cubicBezTo>
                    <a:pt x="7228" y="9427"/>
                    <a:pt x="7347" y="9546"/>
                    <a:pt x="7478" y="9606"/>
                  </a:cubicBezTo>
                  <a:cubicBezTo>
                    <a:pt x="7525" y="9642"/>
                    <a:pt x="7537" y="9701"/>
                    <a:pt x="7537" y="9749"/>
                  </a:cubicBezTo>
                  <a:cubicBezTo>
                    <a:pt x="7561" y="9820"/>
                    <a:pt x="7573" y="9880"/>
                    <a:pt x="7585" y="9939"/>
                  </a:cubicBezTo>
                  <a:cubicBezTo>
                    <a:pt x="7621" y="10070"/>
                    <a:pt x="7692" y="10142"/>
                    <a:pt x="7811" y="10201"/>
                  </a:cubicBezTo>
                  <a:cubicBezTo>
                    <a:pt x="7883" y="10249"/>
                    <a:pt x="7954" y="10285"/>
                    <a:pt x="8002" y="10344"/>
                  </a:cubicBezTo>
                  <a:cubicBezTo>
                    <a:pt x="8061" y="10404"/>
                    <a:pt x="8109" y="10475"/>
                    <a:pt x="8156" y="10547"/>
                  </a:cubicBezTo>
                  <a:cubicBezTo>
                    <a:pt x="8216" y="10642"/>
                    <a:pt x="8275" y="10725"/>
                    <a:pt x="8347" y="10797"/>
                  </a:cubicBezTo>
                  <a:cubicBezTo>
                    <a:pt x="8359" y="10820"/>
                    <a:pt x="8395" y="10832"/>
                    <a:pt x="8418" y="10832"/>
                  </a:cubicBezTo>
                  <a:cubicBezTo>
                    <a:pt x="8514" y="10820"/>
                    <a:pt x="8573" y="10761"/>
                    <a:pt x="8633" y="10713"/>
                  </a:cubicBezTo>
                  <a:cubicBezTo>
                    <a:pt x="8656" y="10701"/>
                    <a:pt x="8692" y="10654"/>
                    <a:pt x="8704" y="10618"/>
                  </a:cubicBezTo>
                  <a:cubicBezTo>
                    <a:pt x="8776" y="10487"/>
                    <a:pt x="8883" y="10404"/>
                    <a:pt x="9002" y="10308"/>
                  </a:cubicBezTo>
                  <a:cubicBezTo>
                    <a:pt x="9073" y="10249"/>
                    <a:pt x="9145" y="10178"/>
                    <a:pt x="9240" y="10118"/>
                  </a:cubicBezTo>
                  <a:cubicBezTo>
                    <a:pt x="9311" y="10058"/>
                    <a:pt x="9407" y="10011"/>
                    <a:pt x="9490" y="9987"/>
                  </a:cubicBezTo>
                  <a:cubicBezTo>
                    <a:pt x="9645" y="9927"/>
                    <a:pt x="9764" y="9820"/>
                    <a:pt x="9883" y="9713"/>
                  </a:cubicBezTo>
                  <a:cubicBezTo>
                    <a:pt x="9954" y="9642"/>
                    <a:pt x="10073" y="9630"/>
                    <a:pt x="10121" y="9523"/>
                  </a:cubicBezTo>
                  <a:cubicBezTo>
                    <a:pt x="10093" y="9477"/>
                    <a:pt x="10116" y="9459"/>
                    <a:pt x="10149" y="9459"/>
                  </a:cubicBezTo>
                  <a:cubicBezTo>
                    <a:pt x="10159" y="9459"/>
                    <a:pt x="10170" y="9460"/>
                    <a:pt x="10180" y="9463"/>
                  </a:cubicBezTo>
                  <a:cubicBezTo>
                    <a:pt x="10192" y="9463"/>
                    <a:pt x="10192" y="9463"/>
                    <a:pt x="10204" y="9451"/>
                  </a:cubicBezTo>
                  <a:cubicBezTo>
                    <a:pt x="10240" y="9404"/>
                    <a:pt x="10192" y="9368"/>
                    <a:pt x="10192" y="9344"/>
                  </a:cubicBezTo>
                  <a:cubicBezTo>
                    <a:pt x="10240" y="9344"/>
                    <a:pt x="10264" y="9392"/>
                    <a:pt x="10311" y="9392"/>
                  </a:cubicBezTo>
                  <a:cubicBezTo>
                    <a:pt x="10335" y="9368"/>
                    <a:pt x="10371" y="9344"/>
                    <a:pt x="10383" y="9308"/>
                  </a:cubicBezTo>
                  <a:lnTo>
                    <a:pt x="10538" y="9118"/>
                  </a:lnTo>
                  <a:cubicBezTo>
                    <a:pt x="10573" y="9118"/>
                    <a:pt x="10609" y="9094"/>
                    <a:pt x="10633" y="9058"/>
                  </a:cubicBezTo>
                  <a:cubicBezTo>
                    <a:pt x="10669" y="8999"/>
                    <a:pt x="10681" y="8939"/>
                    <a:pt x="10692" y="8880"/>
                  </a:cubicBezTo>
                  <a:cubicBezTo>
                    <a:pt x="10716" y="8808"/>
                    <a:pt x="10740" y="8737"/>
                    <a:pt x="10752" y="8654"/>
                  </a:cubicBezTo>
                  <a:cubicBezTo>
                    <a:pt x="10783" y="8552"/>
                    <a:pt x="10822" y="8467"/>
                    <a:pt x="10929" y="8467"/>
                  </a:cubicBezTo>
                  <a:cubicBezTo>
                    <a:pt x="10947" y="8467"/>
                    <a:pt x="10968" y="8470"/>
                    <a:pt x="10990" y="8475"/>
                  </a:cubicBezTo>
                  <a:cubicBezTo>
                    <a:pt x="10990" y="8463"/>
                    <a:pt x="11014" y="8451"/>
                    <a:pt x="11014" y="8439"/>
                  </a:cubicBezTo>
                  <a:cubicBezTo>
                    <a:pt x="11026" y="8284"/>
                    <a:pt x="11038" y="8153"/>
                    <a:pt x="11073" y="7999"/>
                  </a:cubicBezTo>
                  <a:cubicBezTo>
                    <a:pt x="11073" y="7880"/>
                    <a:pt x="11097" y="7761"/>
                    <a:pt x="11109" y="7641"/>
                  </a:cubicBezTo>
                  <a:cubicBezTo>
                    <a:pt x="11264" y="7320"/>
                    <a:pt x="11395" y="6987"/>
                    <a:pt x="11609" y="6713"/>
                  </a:cubicBezTo>
                  <a:cubicBezTo>
                    <a:pt x="11609" y="6594"/>
                    <a:pt x="11669" y="6487"/>
                    <a:pt x="11728" y="6391"/>
                  </a:cubicBezTo>
                  <a:cubicBezTo>
                    <a:pt x="11728" y="6435"/>
                    <a:pt x="11741" y="6460"/>
                    <a:pt x="11768" y="6460"/>
                  </a:cubicBezTo>
                  <a:cubicBezTo>
                    <a:pt x="11777" y="6460"/>
                    <a:pt x="11787" y="6457"/>
                    <a:pt x="11800" y="6451"/>
                  </a:cubicBezTo>
                  <a:cubicBezTo>
                    <a:pt x="11800" y="6451"/>
                    <a:pt x="11812" y="6439"/>
                    <a:pt x="11824" y="6439"/>
                  </a:cubicBezTo>
                  <a:cubicBezTo>
                    <a:pt x="11907" y="6379"/>
                    <a:pt x="11943" y="6296"/>
                    <a:pt x="12026" y="6248"/>
                  </a:cubicBezTo>
                  <a:cubicBezTo>
                    <a:pt x="12121" y="6153"/>
                    <a:pt x="12228" y="6058"/>
                    <a:pt x="12336" y="5951"/>
                  </a:cubicBezTo>
                  <a:lnTo>
                    <a:pt x="12383" y="5903"/>
                  </a:lnTo>
                  <a:cubicBezTo>
                    <a:pt x="12455" y="5832"/>
                    <a:pt x="12419" y="5772"/>
                    <a:pt x="12407" y="5701"/>
                  </a:cubicBezTo>
                  <a:cubicBezTo>
                    <a:pt x="12347" y="5522"/>
                    <a:pt x="12383" y="5355"/>
                    <a:pt x="12514" y="5201"/>
                  </a:cubicBezTo>
                  <a:cubicBezTo>
                    <a:pt x="12562" y="5165"/>
                    <a:pt x="12621" y="5165"/>
                    <a:pt x="12681" y="5129"/>
                  </a:cubicBezTo>
                  <a:cubicBezTo>
                    <a:pt x="12764" y="5105"/>
                    <a:pt x="12836" y="5058"/>
                    <a:pt x="12895" y="4986"/>
                  </a:cubicBezTo>
                  <a:cubicBezTo>
                    <a:pt x="13002" y="4844"/>
                    <a:pt x="13050" y="4689"/>
                    <a:pt x="13109" y="4534"/>
                  </a:cubicBezTo>
                  <a:cubicBezTo>
                    <a:pt x="13217" y="4391"/>
                    <a:pt x="13133" y="4236"/>
                    <a:pt x="13109" y="4093"/>
                  </a:cubicBezTo>
                  <a:cubicBezTo>
                    <a:pt x="13074" y="3974"/>
                    <a:pt x="13109" y="3855"/>
                    <a:pt x="13181" y="3748"/>
                  </a:cubicBezTo>
                  <a:cubicBezTo>
                    <a:pt x="13169" y="3736"/>
                    <a:pt x="13169" y="3712"/>
                    <a:pt x="13169" y="3701"/>
                  </a:cubicBezTo>
                  <a:cubicBezTo>
                    <a:pt x="13121" y="3593"/>
                    <a:pt x="13121" y="3510"/>
                    <a:pt x="13193" y="3415"/>
                  </a:cubicBezTo>
                  <a:cubicBezTo>
                    <a:pt x="13217" y="3391"/>
                    <a:pt x="13193" y="3379"/>
                    <a:pt x="13181" y="3355"/>
                  </a:cubicBezTo>
                  <a:cubicBezTo>
                    <a:pt x="13157" y="3343"/>
                    <a:pt x="13121" y="3331"/>
                    <a:pt x="13098" y="3331"/>
                  </a:cubicBezTo>
                  <a:cubicBezTo>
                    <a:pt x="13038" y="3331"/>
                    <a:pt x="12955" y="3331"/>
                    <a:pt x="12895" y="3320"/>
                  </a:cubicBezTo>
                  <a:cubicBezTo>
                    <a:pt x="12883" y="3296"/>
                    <a:pt x="12871" y="3296"/>
                    <a:pt x="12859" y="3296"/>
                  </a:cubicBezTo>
                  <a:cubicBezTo>
                    <a:pt x="12645" y="3260"/>
                    <a:pt x="12502" y="3117"/>
                    <a:pt x="12324" y="3022"/>
                  </a:cubicBezTo>
                  <a:cubicBezTo>
                    <a:pt x="12228" y="2962"/>
                    <a:pt x="12145" y="2903"/>
                    <a:pt x="12038" y="2903"/>
                  </a:cubicBezTo>
                  <a:lnTo>
                    <a:pt x="11943" y="2879"/>
                  </a:lnTo>
                  <a:cubicBezTo>
                    <a:pt x="11900" y="2837"/>
                    <a:pt x="11853" y="2820"/>
                    <a:pt x="11804" y="2820"/>
                  </a:cubicBezTo>
                  <a:cubicBezTo>
                    <a:pt x="11742" y="2820"/>
                    <a:pt x="11675" y="2846"/>
                    <a:pt x="11609" y="2879"/>
                  </a:cubicBezTo>
                  <a:cubicBezTo>
                    <a:pt x="11574" y="2903"/>
                    <a:pt x="11562" y="2915"/>
                    <a:pt x="11550" y="2939"/>
                  </a:cubicBezTo>
                  <a:cubicBezTo>
                    <a:pt x="11502" y="3034"/>
                    <a:pt x="11407" y="3093"/>
                    <a:pt x="11347" y="3165"/>
                  </a:cubicBezTo>
                  <a:cubicBezTo>
                    <a:pt x="11288" y="3236"/>
                    <a:pt x="11228" y="3284"/>
                    <a:pt x="11157" y="3320"/>
                  </a:cubicBezTo>
                  <a:cubicBezTo>
                    <a:pt x="11099" y="3344"/>
                    <a:pt x="11037" y="3350"/>
                    <a:pt x="10973" y="3350"/>
                  </a:cubicBezTo>
                  <a:cubicBezTo>
                    <a:pt x="10899" y="3350"/>
                    <a:pt x="10823" y="3341"/>
                    <a:pt x="10749" y="3341"/>
                  </a:cubicBezTo>
                  <a:cubicBezTo>
                    <a:pt x="10730" y="3341"/>
                    <a:pt x="10711" y="3342"/>
                    <a:pt x="10692" y="3343"/>
                  </a:cubicBezTo>
                  <a:lnTo>
                    <a:pt x="10264" y="3343"/>
                  </a:lnTo>
                  <a:cubicBezTo>
                    <a:pt x="10121" y="3331"/>
                    <a:pt x="9966" y="3296"/>
                    <a:pt x="9835" y="3224"/>
                  </a:cubicBezTo>
                  <a:cubicBezTo>
                    <a:pt x="9799" y="3224"/>
                    <a:pt x="9788" y="3212"/>
                    <a:pt x="9764" y="3200"/>
                  </a:cubicBezTo>
                  <a:cubicBezTo>
                    <a:pt x="9716" y="3177"/>
                    <a:pt x="9680" y="3153"/>
                    <a:pt x="9657" y="3141"/>
                  </a:cubicBezTo>
                  <a:cubicBezTo>
                    <a:pt x="9609" y="3105"/>
                    <a:pt x="9561" y="3093"/>
                    <a:pt x="9538" y="3058"/>
                  </a:cubicBezTo>
                  <a:cubicBezTo>
                    <a:pt x="9442" y="2986"/>
                    <a:pt x="9371" y="2915"/>
                    <a:pt x="9299" y="2819"/>
                  </a:cubicBezTo>
                  <a:cubicBezTo>
                    <a:pt x="9168" y="2617"/>
                    <a:pt x="9073" y="2403"/>
                    <a:pt x="9133" y="2153"/>
                  </a:cubicBezTo>
                  <a:cubicBezTo>
                    <a:pt x="9145" y="2093"/>
                    <a:pt x="9192" y="2046"/>
                    <a:pt x="9252" y="2022"/>
                  </a:cubicBezTo>
                  <a:cubicBezTo>
                    <a:pt x="9252" y="2022"/>
                    <a:pt x="9264" y="2010"/>
                    <a:pt x="9288" y="2010"/>
                  </a:cubicBezTo>
                  <a:cubicBezTo>
                    <a:pt x="9311" y="1986"/>
                    <a:pt x="9347" y="1986"/>
                    <a:pt x="9371" y="1974"/>
                  </a:cubicBezTo>
                  <a:cubicBezTo>
                    <a:pt x="9407" y="1962"/>
                    <a:pt x="9418" y="1950"/>
                    <a:pt x="9430" y="1915"/>
                  </a:cubicBezTo>
                  <a:lnTo>
                    <a:pt x="9478" y="1867"/>
                  </a:lnTo>
                  <a:cubicBezTo>
                    <a:pt x="9478" y="1903"/>
                    <a:pt x="9502" y="1915"/>
                    <a:pt x="9538" y="1915"/>
                  </a:cubicBezTo>
                  <a:cubicBezTo>
                    <a:pt x="9585" y="1915"/>
                    <a:pt x="9621" y="1903"/>
                    <a:pt x="9657" y="1891"/>
                  </a:cubicBezTo>
                  <a:cubicBezTo>
                    <a:pt x="9704" y="1855"/>
                    <a:pt x="9764" y="1843"/>
                    <a:pt x="9799" y="1796"/>
                  </a:cubicBezTo>
                  <a:cubicBezTo>
                    <a:pt x="9823" y="1784"/>
                    <a:pt x="9847" y="1748"/>
                    <a:pt x="9859" y="1724"/>
                  </a:cubicBezTo>
                  <a:cubicBezTo>
                    <a:pt x="9883" y="1676"/>
                    <a:pt x="9907" y="1629"/>
                    <a:pt x="9930" y="1593"/>
                  </a:cubicBezTo>
                  <a:lnTo>
                    <a:pt x="9930" y="1534"/>
                  </a:lnTo>
                  <a:cubicBezTo>
                    <a:pt x="9895" y="1450"/>
                    <a:pt x="9942" y="1379"/>
                    <a:pt x="9907" y="1319"/>
                  </a:cubicBezTo>
                  <a:cubicBezTo>
                    <a:pt x="9887" y="1300"/>
                    <a:pt x="9872" y="1292"/>
                    <a:pt x="9859" y="1292"/>
                  </a:cubicBezTo>
                  <a:cubicBezTo>
                    <a:pt x="9833" y="1292"/>
                    <a:pt x="9819" y="1327"/>
                    <a:pt x="9811" y="1367"/>
                  </a:cubicBezTo>
                  <a:lnTo>
                    <a:pt x="9538" y="1260"/>
                  </a:lnTo>
                  <a:cubicBezTo>
                    <a:pt x="9466" y="1260"/>
                    <a:pt x="9407" y="1295"/>
                    <a:pt x="9347" y="1307"/>
                  </a:cubicBezTo>
                  <a:cubicBezTo>
                    <a:pt x="9260" y="1327"/>
                    <a:pt x="9174" y="1361"/>
                    <a:pt x="9081" y="1361"/>
                  </a:cubicBezTo>
                  <a:cubicBezTo>
                    <a:pt x="9059" y="1361"/>
                    <a:pt x="9036" y="1360"/>
                    <a:pt x="9014" y="1355"/>
                  </a:cubicBezTo>
                  <a:cubicBezTo>
                    <a:pt x="8740" y="1307"/>
                    <a:pt x="8740" y="1307"/>
                    <a:pt x="8752" y="1022"/>
                  </a:cubicBezTo>
                  <a:cubicBezTo>
                    <a:pt x="8752" y="998"/>
                    <a:pt x="8752" y="974"/>
                    <a:pt x="8764" y="950"/>
                  </a:cubicBezTo>
                  <a:cubicBezTo>
                    <a:pt x="8764" y="909"/>
                    <a:pt x="8786" y="896"/>
                    <a:pt x="8816" y="896"/>
                  </a:cubicBezTo>
                  <a:cubicBezTo>
                    <a:pt x="8829" y="896"/>
                    <a:pt x="8844" y="899"/>
                    <a:pt x="8859" y="903"/>
                  </a:cubicBezTo>
                  <a:cubicBezTo>
                    <a:pt x="8877" y="920"/>
                    <a:pt x="8901" y="929"/>
                    <a:pt x="8926" y="929"/>
                  </a:cubicBezTo>
                  <a:cubicBezTo>
                    <a:pt x="8951" y="929"/>
                    <a:pt x="8978" y="920"/>
                    <a:pt x="9002" y="903"/>
                  </a:cubicBezTo>
                  <a:cubicBezTo>
                    <a:pt x="9026" y="891"/>
                    <a:pt x="9061" y="855"/>
                    <a:pt x="9085" y="831"/>
                  </a:cubicBezTo>
                  <a:cubicBezTo>
                    <a:pt x="9109" y="795"/>
                    <a:pt x="9133" y="783"/>
                    <a:pt x="9157" y="760"/>
                  </a:cubicBezTo>
                  <a:cubicBezTo>
                    <a:pt x="9192" y="664"/>
                    <a:pt x="9288" y="605"/>
                    <a:pt x="9371" y="581"/>
                  </a:cubicBezTo>
                  <a:cubicBezTo>
                    <a:pt x="9466" y="545"/>
                    <a:pt x="9549" y="533"/>
                    <a:pt x="9633" y="486"/>
                  </a:cubicBezTo>
                  <a:cubicBezTo>
                    <a:pt x="9704" y="438"/>
                    <a:pt x="9788" y="426"/>
                    <a:pt x="9835" y="355"/>
                  </a:cubicBezTo>
                  <a:cubicBezTo>
                    <a:pt x="9764" y="283"/>
                    <a:pt x="9704" y="188"/>
                    <a:pt x="9752" y="81"/>
                  </a:cubicBezTo>
                  <a:cubicBezTo>
                    <a:pt x="9725" y="27"/>
                    <a:pt x="9692" y="1"/>
                    <a:pt x="964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 name="Google Shape;166;p9"/>
          <p:cNvSpPr txBox="1">
            <a:spLocks noGrp="1"/>
          </p:cNvSpPr>
          <p:nvPr>
            <p:ph type="title"/>
          </p:nvPr>
        </p:nvSpPr>
        <p:spPr>
          <a:xfrm>
            <a:off x="2549400" y="1495350"/>
            <a:ext cx="4045200" cy="7395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67" name="Google Shape;167;p9"/>
          <p:cNvSpPr txBox="1">
            <a:spLocks noGrp="1"/>
          </p:cNvSpPr>
          <p:nvPr>
            <p:ph type="subTitle" idx="1"/>
          </p:nvPr>
        </p:nvSpPr>
        <p:spPr>
          <a:xfrm>
            <a:off x="2549400" y="2234850"/>
            <a:ext cx="4045200" cy="1413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68" name="Google Shape;16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72"/>
        <p:cNvGrpSpPr/>
        <p:nvPr/>
      </p:nvGrpSpPr>
      <p:grpSpPr>
        <a:xfrm>
          <a:off x="0" y="0"/>
          <a:ext cx="0" cy="0"/>
          <a:chOff x="0" y="0"/>
          <a:chExt cx="0" cy="0"/>
        </a:xfrm>
      </p:grpSpPr>
      <p:sp>
        <p:nvSpPr>
          <p:cNvPr id="173" name="Google Shape;173;p11"/>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1"/>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1"/>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 name="Google Shape;176;p11"/>
          <p:cNvGrpSpPr/>
          <p:nvPr/>
        </p:nvGrpSpPr>
        <p:grpSpPr>
          <a:xfrm>
            <a:off x="664005" y="536350"/>
            <a:ext cx="7453562" cy="4147729"/>
            <a:chOff x="677150" y="1466675"/>
            <a:chExt cx="4997025" cy="2780725"/>
          </a:xfrm>
        </p:grpSpPr>
        <p:sp>
          <p:nvSpPr>
            <p:cNvPr id="177" name="Google Shape;177;p11"/>
            <p:cNvSpPr/>
            <p:nvPr/>
          </p:nvSpPr>
          <p:spPr>
            <a:xfrm>
              <a:off x="932550" y="4033075"/>
              <a:ext cx="186350" cy="152125"/>
            </a:xfrm>
            <a:custGeom>
              <a:avLst/>
              <a:gdLst/>
              <a:ahLst/>
              <a:cxnLst/>
              <a:rect l="l" t="t" r="r" b="b"/>
              <a:pathLst>
                <a:path w="7454" h="6085" extrusionOk="0">
                  <a:moveTo>
                    <a:pt x="7061" y="0"/>
                  </a:moveTo>
                  <a:lnTo>
                    <a:pt x="6692" y="191"/>
                  </a:lnTo>
                  <a:lnTo>
                    <a:pt x="6644" y="191"/>
                  </a:lnTo>
                  <a:lnTo>
                    <a:pt x="6453" y="226"/>
                  </a:lnTo>
                  <a:lnTo>
                    <a:pt x="5799" y="131"/>
                  </a:lnTo>
                  <a:lnTo>
                    <a:pt x="5418" y="274"/>
                  </a:lnTo>
                  <a:lnTo>
                    <a:pt x="5299" y="357"/>
                  </a:lnTo>
                  <a:lnTo>
                    <a:pt x="5096" y="429"/>
                  </a:lnTo>
                  <a:lnTo>
                    <a:pt x="5084" y="453"/>
                  </a:lnTo>
                  <a:lnTo>
                    <a:pt x="5072" y="453"/>
                  </a:lnTo>
                  <a:lnTo>
                    <a:pt x="4858" y="512"/>
                  </a:lnTo>
                  <a:lnTo>
                    <a:pt x="4656" y="715"/>
                  </a:lnTo>
                  <a:lnTo>
                    <a:pt x="4584" y="929"/>
                  </a:lnTo>
                  <a:lnTo>
                    <a:pt x="4346" y="1143"/>
                  </a:lnTo>
                  <a:lnTo>
                    <a:pt x="4227" y="1286"/>
                  </a:lnTo>
                  <a:lnTo>
                    <a:pt x="4191" y="1322"/>
                  </a:lnTo>
                  <a:lnTo>
                    <a:pt x="3751" y="1667"/>
                  </a:lnTo>
                  <a:lnTo>
                    <a:pt x="3703" y="1667"/>
                  </a:lnTo>
                  <a:lnTo>
                    <a:pt x="3298" y="1846"/>
                  </a:lnTo>
                  <a:lnTo>
                    <a:pt x="3179" y="1905"/>
                  </a:lnTo>
                  <a:lnTo>
                    <a:pt x="3155" y="1917"/>
                  </a:lnTo>
                  <a:lnTo>
                    <a:pt x="3036" y="1953"/>
                  </a:lnTo>
                  <a:lnTo>
                    <a:pt x="2632" y="1953"/>
                  </a:lnTo>
                  <a:lnTo>
                    <a:pt x="2084" y="2072"/>
                  </a:lnTo>
                  <a:lnTo>
                    <a:pt x="1465" y="2191"/>
                  </a:lnTo>
                  <a:lnTo>
                    <a:pt x="1393" y="2191"/>
                  </a:lnTo>
                  <a:lnTo>
                    <a:pt x="1215" y="2203"/>
                  </a:lnTo>
                  <a:lnTo>
                    <a:pt x="1203" y="2191"/>
                  </a:lnTo>
                  <a:lnTo>
                    <a:pt x="989" y="2155"/>
                  </a:lnTo>
                  <a:lnTo>
                    <a:pt x="631" y="2096"/>
                  </a:lnTo>
                  <a:lnTo>
                    <a:pt x="369" y="2239"/>
                  </a:lnTo>
                  <a:lnTo>
                    <a:pt x="191" y="2310"/>
                  </a:lnTo>
                  <a:lnTo>
                    <a:pt x="119" y="2322"/>
                  </a:lnTo>
                  <a:lnTo>
                    <a:pt x="0" y="2393"/>
                  </a:lnTo>
                  <a:lnTo>
                    <a:pt x="0" y="2429"/>
                  </a:lnTo>
                  <a:lnTo>
                    <a:pt x="0" y="2548"/>
                  </a:lnTo>
                  <a:lnTo>
                    <a:pt x="155" y="2715"/>
                  </a:lnTo>
                  <a:lnTo>
                    <a:pt x="191" y="2727"/>
                  </a:lnTo>
                  <a:lnTo>
                    <a:pt x="310" y="2834"/>
                  </a:lnTo>
                  <a:lnTo>
                    <a:pt x="322" y="2858"/>
                  </a:lnTo>
                  <a:lnTo>
                    <a:pt x="357" y="2905"/>
                  </a:lnTo>
                  <a:lnTo>
                    <a:pt x="429" y="3024"/>
                  </a:lnTo>
                  <a:lnTo>
                    <a:pt x="441" y="3048"/>
                  </a:lnTo>
                  <a:lnTo>
                    <a:pt x="631" y="3429"/>
                  </a:lnTo>
                  <a:lnTo>
                    <a:pt x="655" y="3703"/>
                  </a:lnTo>
                  <a:lnTo>
                    <a:pt x="679" y="3822"/>
                  </a:lnTo>
                  <a:lnTo>
                    <a:pt x="869" y="4108"/>
                  </a:lnTo>
                  <a:lnTo>
                    <a:pt x="917" y="4120"/>
                  </a:lnTo>
                  <a:lnTo>
                    <a:pt x="1108" y="4417"/>
                  </a:lnTo>
                  <a:lnTo>
                    <a:pt x="1108" y="4465"/>
                  </a:lnTo>
                  <a:lnTo>
                    <a:pt x="1155" y="4536"/>
                  </a:lnTo>
                  <a:lnTo>
                    <a:pt x="1548" y="5013"/>
                  </a:lnTo>
                  <a:lnTo>
                    <a:pt x="1631" y="5156"/>
                  </a:lnTo>
                  <a:lnTo>
                    <a:pt x="1739" y="5346"/>
                  </a:lnTo>
                  <a:lnTo>
                    <a:pt x="1881" y="5548"/>
                  </a:lnTo>
                  <a:lnTo>
                    <a:pt x="2024" y="5989"/>
                  </a:lnTo>
                  <a:lnTo>
                    <a:pt x="2060" y="6060"/>
                  </a:lnTo>
                  <a:lnTo>
                    <a:pt x="2155" y="6084"/>
                  </a:lnTo>
                  <a:lnTo>
                    <a:pt x="2632" y="5989"/>
                  </a:lnTo>
                  <a:lnTo>
                    <a:pt x="2894" y="5846"/>
                  </a:lnTo>
                  <a:lnTo>
                    <a:pt x="3275" y="5751"/>
                  </a:lnTo>
                  <a:lnTo>
                    <a:pt x="3656" y="5596"/>
                  </a:lnTo>
                  <a:lnTo>
                    <a:pt x="3989" y="5227"/>
                  </a:lnTo>
                  <a:lnTo>
                    <a:pt x="4144" y="4989"/>
                  </a:lnTo>
                  <a:lnTo>
                    <a:pt x="4346" y="4703"/>
                  </a:lnTo>
                  <a:lnTo>
                    <a:pt x="4358" y="4703"/>
                  </a:lnTo>
                  <a:lnTo>
                    <a:pt x="4584" y="4501"/>
                  </a:lnTo>
                  <a:lnTo>
                    <a:pt x="4620" y="4346"/>
                  </a:lnTo>
                  <a:lnTo>
                    <a:pt x="4727" y="3929"/>
                  </a:lnTo>
                  <a:lnTo>
                    <a:pt x="4739" y="3905"/>
                  </a:lnTo>
                  <a:lnTo>
                    <a:pt x="4894" y="3501"/>
                  </a:lnTo>
                  <a:lnTo>
                    <a:pt x="4906" y="3465"/>
                  </a:lnTo>
                  <a:lnTo>
                    <a:pt x="5013" y="3262"/>
                  </a:lnTo>
                  <a:lnTo>
                    <a:pt x="5084" y="3108"/>
                  </a:lnTo>
                  <a:lnTo>
                    <a:pt x="5215" y="2905"/>
                  </a:lnTo>
                  <a:lnTo>
                    <a:pt x="5215" y="2608"/>
                  </a:lnTo>
                  <a:lnTo>
                    <a:pt x="5203" y="2512"/>
                  </a:lnTo>
                  <a:lnTo>
                    <a:pt x="5453" y="2072"/>
                  </a:lnTo>
                  <a:lnTo>
                    <a:pt x="5965" y="1596"/>
                  </a:lnTo>
                  <a:lnTo>
                    <a:pt x="6049" y="1500"/>
                  </a:lnTo>
                  <a:lnTo>
                    <a:pt x="6251" y="1310"/>
                  </a:lnTo>
                  <a:lnTo>
                    <a:pt x="7227" y="786"/>
                  </a:lnTo>
                  <a:lnTo>
                    <a:pt x="7239" y="726"/>
                  </a:lnTo>
                  <a:lnTo>
                    <a:pt x="7454" y="357"/>
                  </a:lnTo>
                  <a:lnTo>
                    <a:pt x="7454" y="334"/>
                  </a:lnTo>
                  <a:lnTo>
                    <a:pt x="7323" y="12"/>
                  </a:lnTo>
                  <a:lnTo>
                    <a:pt x="706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1"/>
            <p:cNvSpPr/>
            <p:nvPr/>
          </p:nvSpPr>
          <p:spPr>
            <a:xfrm>
              <a:off x="1552275" y="3990200"/>
              <a:ext cx="99725" cy="145275"/>
            </a:xfrm>
            <a:custGeom>
              <a:avLst/>
              <a:gdLst/>
              <a:ahLst/>
              <a:cxnLst/>
              <a:rect l="l" t="t" r="r" b="b"/>
              <a:pathLst>
                <a:path w="3989" h="5811" extrusionOk="0">
                  <a:moveTo>
                    <a:pt x="3560" y="1"/>
                  </a:moveTo>
                  <a:lnTo>
                    <a:pt x="2893" y="36"/>
                  </a:lnTo>
                  <a:lnTo>
                    <a:pt x="2417" y="274"/>
                  </a:lnTo>
                  <a:lnTo>
                    <a:pt x="2215" y="596"/>
                  </a:lnTo>
                  <a:lnTo>
                    <a:pt x="2119" y="1072"/>
                  </a:lnTo>
                  <a:lnTo>
                    <a:pt x="2072" y="1191"/>
                  </a:lnTo>
                  <a:lnTo>
                    <a:pt x="2000" y="1632"/>
                  </a:lnTo>
                  <a:lnTo>
                    <a:pt x="1917" y="1715"/>
                  </a:lnTo>
                  <a:lnTo>
                    <a:pt x="1441" y="2549"/>
                  </a:lnTo>
                  <a:lnTo>
                    <a:pt x="1357" y="2715"/>
                  </a:lnTo>
                  <a:lnTo>
                    <a:pt x="1238" y="2918"/>
                  </a:lnTo>
                  <a:lnTo>
                    <a:pt x="881" y="3680"/>
                  </a:lnTo>
                  <a:lnTo>
                    <a:pt x="810" y="3846"/>
                  </a:lnTo>
                  <a:lnTo>
                    <a:pt x="762" y="3870"/>
                  </a:lnTo>
                  <a:lnTo>
                    <a:pt x="750" y="3989"/>
                  </a:lnTo>
                  <a:lnTo>
                    <a:pt x="595" y="4215"/>
                  </a:lnTo>
                  <a:lnTo>
                    <a:pt x="405" y="4632"/>
                  </a:lnTo>
                  <a:lnTo>
                    <a:pt x="405" y="4668"/>
                  </a:lnTo>
                  <a:lnTo>
                    <a:pt x="369" y="5204"/>
                  </a:lnTo>
                  <a:lnTo>
                    <a:pt x="357" y="5263"/>
                  </a:lnTo>
                  <a:lnTo>
                    <a:pt x="238" y="5418"/>
                  </a:lnTo>
                  <a:lnTo>
                    <a:pt x="0" y="5704"/>
                  </a:lnTo>
                  <a:lnTo>
                    <a:pt x="536" y="5811"/>
                  </a:lnTo>
                  <a:lnTo>
                    <a:pt x="822" y="5775"/>
                  </a:lnTo>
                  <a:lnTo>
                    <a:pt x="965" y="5799"/>
                  </a:lnTo>
                  <a:lnTo>
                    <a:pt x="965" y="5573"/>
                  </a:lnTo>
                  <a:lnTo>
                    <a:pt x="1262" y="5418"/>
                  </a:lnTo>
                  <a:lnTo>
                    <a:pt x="2131" y="5085"/>
                  </a:lnTo>
                  <a:lnTo>
                    <a:pt x="3620" y="3573"/>
                  </a:lnTo>
                  <a:lnTo>
                    <a:pt x="3679" y="3501"/>
                  </a:lnTo>
                  <a:lnTo>
                    <a:pt x="3679" y="3239"/>
                  </a:lnTo>
                  <a:lnTo>
                    <a:pt x="3679" y="2953"/>
                  </a:lnTo>
                  <a:lnTo>
                    <a:pt x="3846" y="2430"/>
                  </a:lnTo>
                  <a:lnTo>
                    <a:pt x="3965" y="2001"/>
                  </a:lnTo>
                  <a:lnTo>
                    <a:pt x="3989" y="1810"/>
                  </a:lnTo>
                  <a:lnTo>
                    <a:pt x="3989" y="1715"/>
                  </a:lnTo>
                  <a:lnTo>
                    <a:pt x="3989" y="1525"/>
                  </a:lnTo>
                  <a:lnTo>
                    <a:pt x="3870" y="441"/>
                  </a:lnTo>
                  <a:lnTo>
                    <a:pt x="3798" y="274"/>
                  </a:lnTo>
                  <a:lnTo>
                    <a:pt x="3786" y="274"/>
                  </a:lnTo>
                  <a:lnTo>
                    <a:pt x="3632" y="120"/>
                  </a:lnTo>
                  <a:lnTo>
                    <a:pt x="3560"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1"/>
            <p:cNvSpPr/>
            <p:nvPr/>
          </p:nvSpPr>
          <p:spPr>
            <a:xfrm>
              <a:off x="1185850" y="4136950"/>
              <a:ext cx="105700" cy="110450"/>
            </a:xfrm>
            <a:custGeom>
              <a:avLst/>
              <a:gdLst/>
              <a:ahLst/>
              <a:cxnLst/>
              <a:rect l="l" t="t" r="r" b="b"/>
              <a:pathLst>
                <a:path w="4228" h="4418" extrusionOk="0">
                  <a:moveTo>
                    <a:pt x="3751" y="0"/>
                  </a:moveTo>
                  <a:lnTo>
                    <a:pt x="3584" y="72"/>
                  </a:lnTo>
                  <a:lnTo>
                    <a:pt x="3584" y="143"/>
                  </a:lnTo>
                  <a:lnTo>
                    <a:pt x="3620" y="262"/>
                  </a:lnTo>
                  <a:lnTo>
                    <a:pt x="3620" y="346"/>
                  </a:lnTo>
                  <a:lnTo>
                    <a:pt x="3060" y="358"/>
                  </a:lnTo>
                  <a:lnTo>
                    <a:pt x="2798" y="262"/>
                  </a:lnTo>
                  <a:lnTo>
                    <a:pt x="2263" y="310"/>
                  </a:lnTo>
                  <a:lnTo>
                    <a:pt x="1620" y="131"/>
                  </a:lnTo>
                  <a:lnTo>
                    <a:pt x="1429" y="108"/>
                  </a:lnTo>
                  <a:lnTo>
                    <a:pt x="1310" y="108"/>
                  </a:lnTo>
                  <a:lnTo>
                    <a:pt x="1096" y="143"/>
                  </a:lnTo>
                  <a:lnTo>
                    <a:pt x="1084" y="143"/>
                  </a:lnTo>
                  <a:lnTo>
                    <a:pt x="1013" y="786"/>
                  </a:lnTo>
                  <a:lnTo>
                    <a:pt x="667" y="1322"/>
                  </a:lnTo>
                  <a:lnTo>
                    <a:pt x="489" y="1489"/>
                  </a:lnTo>
                  <a:lnTo>
                    <a:pt x="262" y="1620"/>
                  </a:lnTo>
                  <a:lnTo>
                    <a:pt x="60" y="1739"/>
                  </a:lnTo>
                  <a:lnTo>
                    <a:pt x="24" y="2084"/>
                  </a:lnTo>
                  <a:lnTo>
                    <a:pt x="1" y="2584"/>
                  </a:lnTo>
                  <a:lnTo>
                    <a:pt x="24" y="2786"/>
                  </a:lnTo>
                  <a:lnTo>
                    <a:pt x="143" y="3048"/>
                  </a:lnTo>
                  <a:lnTo>
                    <a:pt x="227" y="3215"/>
                  </a:lnTo>
                  <a:lnTo>
                    <a:pt x="239" y="3239"/>
                  </a:lnTo>
                  <a:lnTo>
                    <a:pt x="346" y="3465"/>
                  </a:lnTo>
                  <a:lnTo>
                    <a:pt x="501" y="3584"/>
                  </a:lnTo>
                  <a:lnTo>
                    <a:pt x="655" y="3703"/>
                  </a:lnTo>
                  <a:lnTo>
                    <a:pt x="739" y="3858"/>
                  </a:lnTo>
                  <a:lnTo>
                    <a:pt x="989" y="4013"/>
                  </a:lnTo>
                  <a:lnTo>
                    <a:pt x="1382" y="4334"/>
                  </a:lnTo>
                  <a:lnTo>
                    <a:pt x="1429" y="4346"/>
                  </a:lnTo>
                  <a:lnTo>
                    <a:pt x="1786" y="4370"/>
                  </a:lnTo>
                  <a:lnTo>
                    <a:pt x="1953" y="4418"/>
                  </a:lnTo>
                  <a:lnTo>
                    <a:pt x="2560" y="4287"/>
                  </a:lnTo>
                  <a:lnTo>
                    <a:pt x="3179" y="4049"/>
                  </a:lnTo>
                  <a:lnTo>
                    <a:pt x="3465" y="3977"/>
                  </a:lnTo>
                  <a:lnTo>
                    <a:pt x="3620" y="3894"/>
                  </a:lnTo>
                  <a:lnTo>
                    <a:pt x="4180" y="3227"/>
                  </a:lnTo>
                  <a:lnTo>
                    <a:pt x="4227" y="3096"/>
                  </a:lnTo>
                  <a:lnTo>
                    <a:pt x="4120" y="2941"/>
                  </a:lnTo>
                  <a:lnTo>
                    <a:pt x="4180" y="2548"/>
                  </a:lnTo>
                  <a:lnTo>
                    <a:pt x="4227" y="2346"/>
                  </a:lnTo>
                  <a:lnTo>
                    <a:pt x="4227" y="1846"/>
                  </a:lnTo>
                  <a:lnTo>
                    <a:pt x="4168" y="1596"/>
                  </a:lnTo>
                  <a:lnTo>
                    <a:pt x="3894" y="905"/>
                  </a:lnTo>
                  <a:lnTo>
                    <a:pt x="3811" y="596"/>
                  </a:lnTo>
                  <a:lnTo>
                    <a:pt x="3930" y="191"/>
                  </a:lnTo>
                  <a:lnTo>
                    <a:pt x="375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a:off x="1638875" y="3864900"/>
              <a:ext cx="105100" cy="100625"/>
            </a:xfrm>
            <a:custGeom>
              <a:avLst/>
              <a:gdLst/>
              <a:ahLst/>
              <a:cxnLst/>
              <a:rect l="l" t="t" r="r" b="b"/>
              <a:pathLst>
                <a:path w="4204" h="4025" extrusionOk="0">
                  <a:moveTo>
                    <a:pt x="3918" y="0"/>
                  </a:moveTo>
                  <a:lnTo>
                    <a:pt x="3549" y="167"/>
                  </a:lnTo>
                  <a:lnTo>
                    <a:pt x="3442" y="393"/>
                  </a:lnTo>
                  <a:lnTo>
                    <a:pt x="3442" y="417"/>
                  </a:lnTo>
                  <a:lnTo>
                    <a:pt x="3370" y="631"/>
                  </a:lnTo>
                  <a:lnTo>
                    <a:pt x="3239" y="988"/>
                  </a:lnTo>
                  <a:lnTo>
                    <a:pt x="2858" y="1107"/>
                  </a:lnTo>
                  <a:lnTo>
                    <a:pt x="2561" y="1024"/>
                  </a:lnTo>
                  <a:lnTo>
                    <a:pt x="2477" y="1060"/>
                  </a:lnTo>
                  <a:lnTo>
                    <a:pt x="2323" y="1143"/>
                  </a:lnTo>
                  <a:lnTo>
                    <a:pt x="2287" y="1143"/>
                  </a:lnTo>
                  <a:lnTo>
                    <a:pt x="1846" y="1346"/>
                  </a:lnTo>
                  <a:lnTo>
                    <a:pt x="1787" y="1417"/>
                  </a:lnTo>
                  <a:lnTo>
                    <a:pt x="1370" y="1584"/>
                  </a:lnTo>
                  <a:lnTo>
                    <a:pt x="1180" y="1596"/>
                  </a:lnTo>
                  <a:lnTo>
                    <a:pt x="989" y="1667"/>
                  </a:lnTo>
                  <a:lnTo>
                    <a:pt x="953" y="1679"/>
                  </a:lnTo>
                  <a:lnTo>
                    <a:pt x="1001" y="1703"/>
                  </a:lnTo>
                  <a:lnTo>
                    <a:pt x="656" y="2024"/>
                  </a:lnTo>
                  <a:lnTo>
                    <a:pt x="632" y="2072"/>
                  </a:lnTo>
                  <a:lnTo>
                    <a:pt x="465" y="2310"/>
                  </a:lnTo>
                  <a:lnTo>
                    <a:pt x="382" y="2536"/>
                  </a:lnTo>
                  <a:lnTo>
                    <a:pt x="382" y="2953"/>
                  </a:lnTo>
                  <a:lnTo>
                    <a:pt x="382" y="2965"/>
                  </a:lnTo>
                  <a:lnTo>
                    <a:pt x="382" y="2977"/>
                  </a:lnTo>
                  <a:lnTo>
                    <a:pt x="358" y="3143"/>
                  </a:lnTo>
                  <a:lnTo>
                    <a:pt x="96" y="3489"/>
                  </a:lnTo>
                  <a:lnTo>
                    <a:pt x="1" y="3572"/>
                  </a:lnTo>
                  <a:lnTo>
                    <a:pt x="215" y="3929"/>
                  </a:lnTo>
                  <a:lnTo>
                    <a:pt x="572" y="3941"/>
                  </a:lnTo>
                  <a:lnTo>
                    <a:pt x="775" y="3977"/>
                  </a:lnTo>
                  <a:lnTo>
                    <a:pt x="882" y="4024"/>
                  </a:lnTo>
                  <a:lnTo>
                    <a:pt x="1001" y="4001"/>
                  </a:lnTo>
                  <a:lnTo>
                    <a:pt x="1287" y="3560"/>
                  </a:lnTo>
                  <a:lnTo>
                    <a:pt x="1406" y="3405"/>
                  </a:lnTo>
                  <a:lnTo>
                    <a:pt x="1846" y="3286"/>
                  </a:lnTo>
                  <a:lnTo>
                    <a:pt x="1882" y="3310"/>
                  </a:lnTo>
                  <a:lnTo>
                    <a:pt x="2120" y="3310"/>
                  </a:lnTo>
                  <a:lnTo>
                    <a:pt x="2239" y="3262"/>
                  </a:lnTo>
                  <a:lnTo>
                    <a:pt x="2596" y="3012"/>
                  </a:lnTo>
                  <a:lnTo>
                    <a:pt x="2715" y="2929"/>
                  </a:lnTo>
                  <a:lnTo>
                    <a:pt x="3085" y="2893"/>
                  </a:lnTo>
                  <a:lnTo>
                    <a:pt x="3358" y="2679"/>
                  </a:lnTo>
                  <a:lnTo>
                    <a:pt x="3477" y="2608"/>
                  </a:lnTo>
                  <a:lnTo>
                    <a:pt x="3597" y="2536"/>
                  </a:lnTo>
                  <a:lnTo>
                    <a:pt x="3620" y="2489"/>
                  </a:lnTo>
                  <a:lnTo>
                    <a:pt x="3787" y="2215"/>
                  </a:lnTo>
                  <a:lnTo>
                    <a:pt x="3799" y="2179"/>
                  </a:lnTo>
                  <a:lnTo>
                    <a:pt x="3870" y="1703"/>
                  </a:lnTo>
                  <a:lnTo>
                    <a:pt x="3906" y="1655"/>
                  </a:lnTo>
                  <a:lnTo>
                    <a:pt x="3918" y="1429"/>
                  </a:lnTo>
                  <a:lnTo>
                    <a:pt x="3870" y="1262"/>
                  </a:lnTo>
                  <a:lnTo>
                    <a:pt x="3870" y="1107"/>
                  </a:lnTo>
                  <a:lnTo>
                    <a:pt x="3906" y="1012"/>
                  </a:lnTo>
                  <a:lnTo>
                    <a:pt x="4085" y="881"/>
                  </a:lnTo>
                  <a:lnTo>
                    <a:pt x="4108" y="869"/>
                  </a:lnTo>
                  <a:lnTo>
                    <a:pt x="4192" y="631"/>
                  </a:lnTo>
                  <a:lnTo>
                    <a:pt x="4204" y="512"/>
                  </a:lnTo>
                  <a:lnTo>
                    <a:pt x="4156" y="191"/>
                  </a:lnTo>
                  <a:lnTo>
                    <a:pt x="3918"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a:off x="677150" y="3964900"/>
              <a:ext cx="67600" cy="96175"/>
            </a:xfrm>
            <a:custGeom>
              <a:avLst/>
              <a:gdLst/>
              <a:ahLst/>
              <a:cxnLst/>
              <a:rect l="l" t="t" r="r" b="b"/>
              <a:pathLst>
                <a:path w="2704" h="3847" extrusionOk="0">
                  <a:moveTo>
                    <a:pt x="1001" y="1"/>
                  </a:moveTo>
                  <a:lnTo>
                    <a:pt x="894" y="24"/>
                  </a:lnTo>
                  <a:lnTo>
                    <a:pt x="846" y="60"/>
                  </a:lnTo>
                  <a:lnTo>
                    <a:pt x="763" y="96"/>
                  </a:lnTo>
                  <a:lnTo>
                    <a:pt x="751" y="96"/>
                  </a:lnTo>
                  <a:lnTo>
                    <a:pt x="656" y="120"/>
                  </a:lnTo>
                  <a:lnTo>
                    <a:pt x="596" y="215"/>
                  </a:lnTo>
                  <a:lnTo>
                    <a:pt x="715" y="382"/>
                  </a:lnTo>
                  <a:lnTo>
                    <a:pt x="251" y="739"/>
                  </a:lnTo>
                  <a:lnTo>
                    <a:pt x="120" y="739"/>
                  </a:lnTo>
                  <a:lnTo>
                    <a:pt x="120" y="703"/>
                  </a:lnTo>
                  <a:lnTo>
                    <a:pt x="108" y="703"/>
                  </a:lnTo>
                  <a:lnTo>
                    <a:pt x="1" y="822"/>
                  </a:lnTo>
                  <a:lnTo>
                    <a:pt x="48" y="1001"/>
                  </a:lnTo>
                  <a:lnTo>
                    <a:pt x="48" y="1013"/>
                  </a:lnTo>
                  <a:lnTo>
                    <a:pt x="286" y="1215"/>
                  </a:lnTo>
                  <a:lnTo>
                    <a:pt x="596" y="1894"/>
                  </a:lnTo>
                  <a:lnTo>
                    <a:pt x="644" y="1989"/>
                  </a:lnTo>
                  <a:lnTo>
                    <a:pt x="894" y="2489"/>
                  </a:lnTo>
                  <a:lnTo>
                    <a:pt x="1048" y="2787"/>
                  </a:lnTo>
                  <a:lnTo>
                    <a:pt x="1263" y="3275"/>
                  </a:lnTo>
                  <a:lnTo>
                    <a:pt x="1346" y="3608"/>
                  </a:lnTo>
                  <a:lnTo>
                    <a:pt x="1596" y="3834"/>
                  </a:lnTo>
                  <a:lnTo>
                    <a:pt x="1715" y="3846"/>
                  </a:lnTo>
                  <a:lnTo>
                    <a:pt x="1739" y="3846"/>
                  </a:lnTo>
                  <a:lnTo>
                    <a:pt x="1953" y="3608"/>
                  </a:lnTo>
                  <a:lnTo>
                    <a:pt x="2108" y="3275"/>
                  </a:lnTo>
                  <a:lnTo>
                    <a:pt x="2180" y="3132"/>
                  </a:lnTo>
                  <a:lnTo>
                    <a:pt x="2477" y="2560"/>
                  </a:lnTo>
                  <a:lnTo>
                    <a:pt x="2477" y="2525"/>
                  </a:lnTo>
                  <a:lnTo>
                    <a:pt x="2489" y="2287"/>
                  </a:lnTo>
                  <a:lnTo>
                    <a:pt x="2430" y="2084"/>
                  </a:lnTo>
                  <a:lnTo>
                    <a:pt x="2382" y="1965"/>
                  </a:lnTo>
                  <a:lnTo>
                    <a:pt x="2442" y="1537"/>
                  </a:lnTo>
                  <a:lnTo>
                    <a:pt x="2549" y="1358"/>
                  </a:lnTo>
                  <a:lnTo>
                    <a:pt x="2656" y="1239"/>
                  </a:lnTo>
                  <a:lnTo>
                    <a:pt x="2703" y="1048"/>
                  </a:lnTo>
                  <a:lnTo>
                    <a:pt x="2501" y="810"/>
                  </a:lnTo>
                  <a:lnTo>
                    <a:pt x="2430" y="620"/>
                  </a:lnTo>
                  <a:lnTo>
                    <a:pt x="2239" y="167"/>
                  </a:lnTo>
                  <a:lnTo>
                    <a:pt x="2156" y="96"/>
                  </a:lnTo>
                  <a:lnTo>
                    <a:pt x="1894" y="24"/>
                  </a:lnTo>
                  <a:lnTo>
                    <a:pt x="1763" y="48"/>
                  </a:lnTo>
                  <a:lnTo>
                    <a:pt x="1072" y="24"/>
                  </a:lnTo>
                  <a:lnTo>
                    <a:pt x="1001"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a:off x="840275" y="4134575"/>
              <a:ext cx="50625" cy="44075"/>
            </a:xfrm>
            <a:custGeom>
              <a:avLst/>
              <a:gdLst/>
              <a:ahLst/>
              <a:cxnLst/>
              <a:rect l="l" t="t" r="r" b="b"/>
              <a:pathLst>
                <a:path w="2025" h="1763" extrusionOk="0">
                  <a:moveTo>
                    <a:pt x="1096" y="0"/>
                  </a:moveTo>
                  <a:lnTo>
                    <a:pt x="512" y="322"/>
                  </a:lnTo>
                  <a:lnTo>
                    <a:pt x="12" y="834"/>
                  </a:lnTo>
                  <a:lnTo>
                    <a:pt x="0" y="1119"/>
                  </a:lnTo>
                  <a:lnTo>
                    <a:pt x="12" y="1286"/>
                  </a:lnTo>
                  <a:lnTo>
                    <a:pt x="536" y="1762"/>
                  </a:lnTo>
                  <a:lnTo>
                    <a:pt x="858" y="1727"/>
                  </a:lnTo>
                  <a:lnTo>
                    <a:pt x="929" y="1715"/>
                  </a:lnTo>
                  <a:lnTo>
                    <a:pt x="1334" y="1667"/>
                  </a:lnTo>
                  <a:lnTo>
                    <a:pt x="1393" y="1643"/>
                  </a:lnTo>
                  <a:lnTo>
                    <a:pt x="1691" y="1405"/>
                  </a:lnTo>
                  <a:lnTo>
                    <a:pt x="1846" y="1227"/>
                  </a:lnTo>
                  <a:lnTo>
                    <a:pt x="1858" y="1215"/>
                  </a:lnTo>
                  <a:lnTo>
                    <a:pt x="2001" y="1000"/>
                  </a:lnTo>
                  <a:lnTo>
                    <a:pt x="2024" y="953"/>
                  </a:lnTo>
                  <a:lnTo>
                    <a:pt x="2024" y="691"/>
                  </a:lnTo>
                  <a:lnTo>
                    <a:pt x="2001" y="643"/>
                  </a:lnTo>
                  <a:lnTo>
                    <a:pt x="1751" y="381"/>
                  </a:lnTo>
                  <a:lnTo>
                    <a:pt x="1643" y="322"/>
                  </a:lnTo>
                  <a:lnTo>
                    <a:pt x="1608" y="298"/>
                  </a:lnTo>
                  <a:lnTo>
                    <a:pt x="1489" y="226"/>
                  </a:lnTo>
                  <a:lnTo>
                    <a:pt x="1286" y="95"/>
                  </a:lnTo>
                  <a:lnTo>
                    <a:pt x="1096"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a:off x="4813975" y="3285125"/>
              <a:ext cx="59575" cy="40050"/>
            </a:xfrm>
            <a:custGeom>
              <a:avLst/>
              <a:gdLst/>
              <a:ahLst/>
              <a:cxnLst/>
              <a:rect l="l" t="t" r="r" b="b"/>
              <a:pathLst>
                <a:path w="2383" h="1602" extrusionOk="0">
                  <a:moveTo>
                    <a:pt x="695" y="168"/>
                  </a:moveTo>
                  <a:lnTo>
                    <a:pt x="695" y="168"/>
                  </a:lnTo>
                  <a:cubicBezTo>
                    <a:pt x="705" y="183"/>
                    <a:pt x="720" y="198"/>
                    <a:pt x="739" y="212"/>
                  </a:cubicBezTo>
                  <a:cubicBezTo>
                    <a:pt x="718" y="202"/>
                    <a:pt x="704" y="186"/>
                    <a:pt x="695" y="168"/>
                  </a:cubicBezTo>
                  <a:close/>
                  <a:moveTo>
                    <a:pt x="1037" y="807"/>
                  </a:moveTo>
                  <a:cubicBezTo>
                    <a:pt x="1049" y="807"/>
                    <a:pt x="1049" y="819"/>
                    <a:pt x="1072" y="843"/>
                  </a:cubicBezTo>
                  <a:lnTo>
                    <a:pt x="1037" y="807"/>
                  </a:lnTo>
                  <a:close/>
                  <a:moveTo>
                    <a:pt x="636" y="1"/>
                  </a:moveTo>
                  <a:cubicBezTo>
                    <a:pt x="620" y="1"/>
                    <a:pt x="599" y="10"/>
                    <a:pt x="572" y="34"/>
                  </a:cubicBezTo>
                  <a:cubicBezTo>
                    <a:pt x="596" y="45"/>
                    <a:pt x="596" y="81"/>
                    <a:pt x="596" y="105"/>
                  </a:cubicBezTo>
                  <a:cubicBezTo>
                    <a:pt x="572" y="105"/>
                    <a:pt x="596" y="81"/>
                    <a:pt x="572" y="69"/>
                  </a:cubicBezTo>
                  <a:cubicBezTo>
                    <a:pt x="572" y="45"/>
                    <a:pt x="560" y="45"/>
                    <a:pt x="548" y="45"/>
                  </a:cubicBezTo>
                  <a:cubicBezTo>
                    <a:pt x="489" y="81"/>
                    <a:pt x="477" y="129"/>
                    <a:pt x="441" y="164"/>
                  </a:cubicBezTo>
                  <a:cubicBezTo>
                    <a:pt x="429" y="188"/>
                    <a:pt x="418" y="212"/>
                    <a:pt x="394" y="224"/>
                  </a:cubicBezTo>
                  <a:cubicBezTo>
                    <a:pt x="382" y="260"/>
                    <a:pt x="358" y="284"/>
                    <a:pt x="322" y="307"/>
                  </a:cubicBezTo>
                  <a:cubicBezTo>
                    <a:pt x="239" y="379"/>
                    <a:pt x="120" y="307"/>
                    <a:pt x="37" y="391"/>
                  </a:cubicBezTo>
                  <a:cubicBezTo>
                    <a:pt x="1" y="438"/>
                    <a:pt x="1" y="498"/>
                    <a:pt x="13" y="557"/>
                  </a:cubicBezTo>
                  <a:cubicBezTo>
                    <a:pt x="144" y="629"/>
                    <a:pt x="144" y="736"/>
                    <a:pt x="84" y="855"/>
                  </a:cubicBezTo>
                  <a:cubicBezTo>
                    <a:pt x="37" y="962"/>
                    <a:pt x="37" y="1057"/>
                    <a:pt x="25" y="1165"/>
                  </a:cubicBezTo>
                  <a:cubicBezTo>
                    <a:pt x="120" y="1260"/>
                    <a:pt x="203" y="1343"/>
                    <a:pt x="334" y="1355"/>
                  </a:cubicBezTo>
                  <a:cubicBezTo>
                    <a:pt x="429" y="1319"/>
                    <a:pt x="548" y="1319"/>
                    <a:pt x="608" y="1212"/>
                  </a:cubicBezTo>
                  <a:cubicBezTo>
                    <a:pt x="620" y="1177"/>
                    <a:pt x="596" y="1153"/>
                    <a:pt x="608" y="1117"/>
                  </a:cubicBezTo>
                  <a:lnTo>
                    <a:pt x="608" y="1117"/>
                  </a:lnTo>
                  <a:cubicBezTo>
                    <a:pt x="656" y="1153"/>
                    <a:pt x="679" y="1165"/>
                    <a:pt x="715" y="1165"/>
                  </a:cubicBezTo>
                  <a:cubicBezTo>
                    <a:pt x="752" y="1152"/>
                    <a:pt x="789" y="1147"/>
                    <a:pt x="824" y="1147"/>
                  </a:cubicBezTo>
                  <a:cubicBezTo>
                    <a:pt x="927" y="1147"/>
                    <a:pt x="1026" y="1189"/>
                    <a:pt x="1132" y="1224"/>
                  </a:cubicBezTo>
                  <a:cubicBezTo>
                    <a:pt x="1229" y="1232"/>
                    <a:pt x="1321" y="1252"/>
                    <a:pt x="1416" y="1252"/>
                  </a:cubicBezTo>
                  <a:cubicBezTo>
                    <a:pt x="1459" y="1252"/>
                    <a:pt x="1503" y="1247"/>
                    <a:pt x="1549" y="1236"/>
                  </a:cubicBezTo>
                  <a:lnTo>
                    <a:pt x="1549" y="1236"/>
                  </a:lnTo>
                  <a:cubicBezTo>
                    <a:pt x="1549" y="1296"/>
                    <a:pt x="1489" y="1319"/>
                    <a:pt x="1465" y="1355"/>
                  </a:cubicBezTo>
                  <a:cubicBezTo>
                    <a:pt x="1465" y="1367"/>
                    <a:pt x="1465" y="1391"/>
                    <a:pt x="1489" y="1391"/>
                  </a:cubicBezTo>
                  <a:cubicBezTo>
                    <a:pt x="1505" y="1389"/>
                    <a:pt x="1522" y="1387"/>
                    <a:pt x="1538" y="1387"/>
                  </a:cubicBezTo>
                  <a:cubicBezTo>
                    <a:pt x="1607" y="1387"/>
                    <a:pt x="1675" y="1412"/>
                    <a:pt x="1703" y="1498"/>
                  </a:cubicBezTo>
                  <a:cubicBezTo>
                    <a:pt x="1703" y="1510"/>
                    <a:pt x="1727" y="1510"/>
                    <a:pt x="1739" y="1510"/>
                  </a:cubicBezTo>
                  <a:cubicBezTo>
                    <a:pt x="1787" y="1510"/>
                    <a:pt x="1846" y="1510"/>
                    <a:pt x="1870" y="1558"/>
                  </a:cubicBezTo>
                  <a:cubicBezTo>
                    <a:pt x="1928" y="1579"/>
                    <a:pt x="1982" y="1601"/>
                    <a:pt x="2037" y="1601"/>
                  </a:cubicBezTo>
                  <a:cubicBezTo>
                    <a:pt x="2072" y="1601"/>
                    <a:pt x="2107" y="1592"/>
                    <a:pt x="2144" y="1569"/>
                  </a:cubicBezTo>
                  <a:cubicBezTo>
                    <a:pt x="2215" y="1534"/>
                    <a:pt x="2287" y="1510"/>
                    <a:pt x="2334" y="1438"/>
                  </a:cubicBezTo>
                  <a:cubicBezTo>
                    <a:pt x="2334" y="1403"/>
                    <a:pt x="2346" y="1391"/>
                    <a:pt x="2346" y="1379"/>
                  </a:cubicBezTo>
                  <a:cubicBezTo>
                    <a:pt x="2382" y="1331"/>
                    <a:pt x="2358" y="1284"/>
                    <a:pt x="2358" y="1236"/>
                  </a:cubicBezTo>
                  <a:cubicBezTo>
                    <a:pt x="2382" y="1105"/>
                    <a:pt x="2323" y="1034"/>
                    <a:pt x="2180" y="1022"/>
                  </a:cubicBezTo>
                  <a:cubicBezTo>
                    <a:pt x="2156" y="1022"/>
                    <a:pt x="2120" y="998"/>
                    <a:pt x="2096" y="986"/>
                  </a:cubicBezTo>
                  <a:cubicBezTo>
                    <a:pt x="2084" y="974"/>
                    <a:pt x="2061" y="962"/>
                    <a:pt x="2049" y="962"/>
                  </a:cubicBezTo>
                  <a:cubicBezTo>
                    <a:pt x="1970" y="941"/>
                    <a:pt x="1896" y="936"/>
                    <a:pt x="1821" y="936"/>
                  </a:cubicBezTo>
                  <a:cubicBezTo>
                    <a:pt x="1771" y="936"/>
                    <a:pt x="1720" y="938"/>
                    <a:pt x="1668" y="938"/>
                  </a:cubicBezTo>
                  <a:cubicBezTo>
                    <a:pt x="1549" y="938"/>
                    <a:pt x="1430" y="926"/>
                    <a:pt x="1334" y="855"/>
                  </a:cubicBezTo>
                  <a:cubicBezTo>
                    <a:pt x="1315" y="852"/>
                    <a:pt x="1296" y="851"/>
                    <a:pt x="1276" y="851"/>
                  </a:cubicBezTo>
                  <a:cubicBezTo>
                    <a:pt x="1241" y="851"/>
                    <a:pt x="1204" y="854"/>
                    <a:pt x="1168" y="854"/>
                  </a:cubicBezTo>
                  <a:cubicBezTo>
                    <a:pt x="1146" y="854"/>
                    <a:pt x="1123" y="853"/>
                    <a:pt x="1102" y="850"/>
                  </a:cubicBezTo>
                  <a:lnTo>
                    <a:pt x="1102" y="850"/>
                  </a:lnTo>
                  <a:cubicBezTo>
                    <a:pt x="1209" y="811"/>
                    <a:pt x="1144" y="733"/>
                    <a:pt x="1144" y="676"/>
                  </a:cubicBezTo>
                  <a:cubicBezTo>
                    <a:pt x="1072" y="676"/>
                    <a:pt x="1096" y="629"/>
                    <a:pt x="1096" y="581"/>
                  </a:cubicBezTo>
                  <a:lnTo>
                    <a:pt x="1096" y="557"/>
                  </a:lnTo>
                  <a:cubicBezTo>
                    <a:pt x="1025" y="367"/>
                    <a:pt x="906" y="224"/>
                    <a:pt x="775" y="81"/>
                  </a:cubicBezTo>
                  <a:cubicBezTo>
                    <a:pt x="752" y="74"/>
                    <a:pt x="735" y="57"/>
                    <a:pt x="719" y="57"/>
                  </a:cubicBezTo>
                  <a:cubicBezTo>
                    <a:pt x="709" y="57"/>
                    <a:pt x="700" y="63"/>
                    <a:pt x="691" y="81"/>
                  </a:cubicBezTo>
                  <a:cubicBezTo>
                    <a:pt x="685" y="97"/>
                    <a:pt x="682" y="110"/>
                    <a:pt x="682" y="123"/>
                  </a:cubicBezTo>
                  <a:lnTo>
                    <a:pt x="682" y="123"/>
                  </a:lnTo>
                  <a:cubicBezTo>
                    <a:pt x="680" y="110"/>
                    <a:pt x="679" y="96"/>
                    <a:pt x="679" y="81"/>
                  </a:cubicBezTo>
                  <a:cubicBezTo>
                    <a:pt x="679" y="41"/>
                    <a:pt x="669" y="1"/>
                    <a:pt x="63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1"/>
            <p:cNvSpPr/>
            <p:nvPr/>
          </p:nvSpPr>
          <p:spPr>
            <a:xfrm>
              <a:off x="5526875" y="2776075"/>
              <a:ext cx="147300" cy="98700"/>
            </a:xfrm>
            <a:custGeom>
              <a:avLst/>
              <a:gdLst/>
              <a:ahLst/>
              <a:cxnLst/>
              <a:rect l="l" t="t" r="r" b="b"/>
              <a:pathLst>
                <a:path w="5892" h="3948" extrusionOk="0">
                  <a:moveTo>
                    <a:pt x="3155" y="0"/>
                  </a:moveTo>
                  <a:cubicBezTo>
                    <a:pt x="3069" y="33"/>
                    <a:pt x="2972" y="85"/>
                    <a:pt x="2883" y="85"/>
                  </a:cubicBezTo>
                  <a:cubicBezTo>
                    <a:pt x="2875" y="85"/>
                    <a:pt x="2866" y="85"/>
                    <a:pt x="2858" y="83"/>
                  </a:cubicBezTo>
                  <a:cubicBezTo>
                    <a:pt x="2753" y="73"/>
                    <a:pt x="2649" y="69"/>
                    <a:pt x="2544" y="69"/>
                  </a:cubicBezTo>
                  <a:cubicBezTo>
                    <a:pt x="2292" y="69"/>
                    <a:pt x="2042" y="94"/>
                    <a:pt x="1798" y="119"/>
                  </a:cubicBezTo>
                  <a:cubicBezTo>
                    <a:pt x="1679" y="119"/>
                    <a:pt x="1572" y="155"/>
                    <a:pt x="1453" y="155"/>
                  </a:cubicBezTo>
                  <a:cubicBezTo>
                    <a:pt x="1414" y="170"/>
                    <a:pt x="1376" y="177"/>
                    <a:pt x="1337" y="177"/>
                  </a:cubicBezTo>
                  <a:cubicBezTo>
                    <a:pt x="1257" y="177"/>
                    <a:pt x="1176" y="148"/>
                    <a:pt x="1096" y="107"/>
                  </a:cubicBezTo>
                  <a:cubicBezTo>
                    <a:pt x="1050" y="98"/>
                    <a:pt x="1005" y="75"/>
                    <a:pt x="960" y="75"/>
                  </a:cubicBezTo>
                  <a:cubicBezTo>
                    <a:pt x="946" y="75"/>
                    <a:pt x="931" y="78"/>
                    <a:pt x="917" y="83"/>
                  </a:cubicBezTo>
                  <a:cubicBezTo>
                    <a:pt x="750" y="143"/>
                    <a:pt x="572" y="119"/>
                    <a:pt x="429" y="226"/>
                  </a:cubicBezTo>
                  <a:cubicBezTo>
                    <a:pt x="357" y="238"/>
                    <a:pt x="298" y="274"/>
                    <a:pt x="215" y="286"/>
                  </a:cubicBezTo>
                  <a:cubicBezTo>
                    <a:pt x="203" y="334"/>
                    <a:pt x="238" y="357"/>
                    <a:pt x="250" y="393"/>
                  </a:cubicBezTo>
                  <a:cubicBezTo>
                    <a:pt x="274" y="417"/>
                    <a:pt x="334" y="464"/>
                    <a:pt x="298" y="512"/>
                  </a:cubicBezTo>
                  <a:cubicBezTo>
                    <a:pt x="282" y="529"/>
                    <a:pt x="267" y="535"/>
                    <a:pt x="254" y="535"/>
                  </a:cubicBezTo>
                  <a:cubicBezTo>
                    <a:pt x="220" y="535"/>
                    <a:pt x="196" y="490"/>
                    <a:pt x="179" y="464"/>
                  </a:cubicBezTo>
                  <a:cubicBezTo>
                    <a:pt x="153" y="456"/>
                    <a:pt x="133" y="422"/>
                    <a:pt x="102" y="422"/>
                  </a:cubicBezTo>
                  <a:cubicBezTo>
                    <a:pt x="90" y="422"/>
                    <a:pt x="76" y="427"/>
                    <a:pt x="60" y="441"/>
                  </a:cubicBezTo>
                  <a:lnTo>
                    <a:pt x="24" y="464"/>
                  </a:lnTo>
                  <a:cubicBezTo>
                    <a:pt x="24" y="512"/>
                    <a:pt x="12" y="536"/>
                    <a:pt x="0" y="584"/>
                  </a:cubicBezTo>
                  <a:lnTo>
                    <a:pt x="0" y="679"/>
                  </a:lnTo>
                  <a:cubicBezTo>
                    <a:pt x="18" y="661"/>
                    <a:pt x="42" y="652"/>
                    <a:pt x="66" y="652"/>
                  </a:cubicBezTo>
                  <a:cubicBezTo>
                    <a:pt x="90" y="652"/>
                    <a:pt x="113" y="661"/>
                    <a:pt x="131" y="679"/>
                  </a:cubicBezTo>
                  <a:cubicBezTo>
                    <a:pt x="131" y="691"/>
                    <a:pt x="119" y="750"/>
                    <a:pt x="96" y="774"/>
                  </a:cubicBezTo>
                  <a:cubicBezTo>
                    <a:pt x="84" y="810"/>
                    <a:pt x="36" y="857"/>
                    <a:pt x="119" y="881"/>
                  </a:cubicBezTo>
                  <a:cubicBezTo>
                    <a:pt x="24" y="929"/>
                    <a:pt x="250" y="1036"/>
                    <a:pt x="84" y="1048"/>
                  </a:cubicBezTo>
                  <a:cubicBezTo>
                    <a:pt x="72" y="1167"/>
                    <a:pt x="179" y="1155"/>
                    <a:pt x="238" y="1191"/>
                  </a:cubicBezTo>
                  <a:cubicBezTo>
                    <a:pt x="453" y="1250"/>
                    <a:pt x="453" y="1250"/>
                    <a:pt x="334" y="1417"/>
                  </a:cubicBezTo>
                  <a:cubicBezTo>
                    <a:pt x="262" y="1572"/>
                    <a:pt x="274" y="1727"/>
                    <a:pt x="298" y="1893"/>
                  </a:cubicBezTo>
                  <a:cubicBezTo>
                    <a:pt x="274" y="1941"/>
                    <a:pt x="274" y="1988"/>
                    <a:pt x="262" y="2024"/>
                  </a:cubicBezTo>
                  <a:cubicBezTo>
                    <a:pt x="310" y="2131"/>
                    <a:pt x="417" y="2119"/>
                    <a:pt x="488" y="2167"/>
                  </a:cubicBezTo>
                  <a:cubicBezTo>
                    <a:pt x="572" y="2191"/>
                    <a:pt x="655" y="2239"/>
                    <a:pt x="750" y="2239"/>
                  </a:cubicBezTo>
                  <a:cubicBezTo>
                    <a:pt x="798" y="2239"/>
                    <a:pt x="858" y="2239"/>
                    <a:pt x="905" y="2227"/>
                  </a:cubicBezTo>
                  <a:cubicBezTo>
                    <a:pt x="965" y="2203"/>
                    <a:pt x="1012" y="2203"/>
                    <a:pt x="1048" y="2191"/>
                  </a:cubicBezTo>
                  <a:cubicBezTo>
                    <a:pt x="1155" y="2191"/>
                    <a:pt x="1250" y="2167"/>
                    <a:pt x="1334" y="2131"/>
                  </a:cubicBezTo>
                  <a:cubicBezTo>
                    <a:pt x="1381" y="2119"/>
                    <a:pt x="1441" y="2119"/>
                    <a:pt x="1489" y="2108"/>
                  </a:cubicBezTo>
                  <a:cubicBezTo>
                    <a:pt x="1525" y="2094"/>
                    <a:pt x="1566" y="2091"/>
                    <a:pt x="1608" y="2091"/>
                  </a:cubicBezTo>
                  <a:cubicBezTo>
                    <a:pt x="1642" y="2091"/>
                    <a:pt x="1677" y="2093"/>
                    <a:pt x="1712" y="2093"/>
                  </a:cubicBezTo>
                  <a:cubicBezTo>
                    <a:pt x="1745" y="2093"/>
                    <a:pt x="1778" y="2091"/>
                    <a:pt x="1810" y="2084"/>
                  </a:cubicBezTo>
                  <a:cubicBezTo>
                    <a:pt x="1965" y="2084"/>
                    <a:pt x="2096" y="2108"/>
                    <a:pt x="2215" y="2167"/>
                  </a:cubicBezTo>
                  <a:cubicBezTo>
                    <a:pt x="2298" y="2191"/>
                    <a:pt x="2382" y="2227"/>
                    <a:pt x="2453" y="2262"/>
                  </a:cubicBezTo>
                  <a:cubicBezTo>
                    <a:pt x="2798" y="2489"/>
                    <a:pt x="3132" y="2727"/>
                    <a:pt x="3465" y="2953"/>
                  </a:cubicBezTo>
                  <a:cubicBezTo>
                    <a:pt x="3548" y="3001"/>
                    <a:pt x="3655" y="3060"/>
                    <a:pt x="3727" y="3131"/>
                  </a:cubicBezTo>
                  <a:cubicBezTo>
                    <a:pt x="3834" y="3191"/>
                    <a:pt x="3929" y="3251"/>
                    <a:pt x="4025" y="3322"/>
                  </a:cubicBezTo>
                  <a:cubicBezTo>
                    <a:pt x="4144" y="3382"/>
                    <a:pt x="4227" y="3489"/>
                    <a:pt x="4358" y="3501"/>
                  </a:cubicBezTo>
                  <a:cubicBezTo>
                    <a:pt x="4368" y="3499"/>
                    <a:pt x="4377" y="3498"/>
                    <a:pt x="4387" y="3498"/>
                  </a:cubicBezTo>
                  <a:cubicBezTo>
                    <a:pt x="4471" y="3498"/>
                    <a:pt x="4554" y="3558"/>
                    <a:pt x="4631" y="3558"/>
                  </a:cubicBezTo>
                  <a:cubicBezTo>
                    <a:pt x="4648" y="3558"/>
                    <a:pt x="4666" y="3555"/>
                    <a:pt x="4683" y="3547"/>
                  </a:cubicBezTo>
                  <a:lnTo>
                    <a:pt x="4683" y="3547"/>
                  </a:lnTo>
                  <a:cubicBezTo>
                    <a:pt x="4661" y="3562"/>
                    <a:pt x="4634" y="3581"/>
                    <a:pt x="4608" y="3608"/>
                  </a:cubicBezTo>
                  <a:cubicBezTo>
                    <a:pt x="4608" y="3620"/>
                    <a:pt x="4608" y="3620"/>
                    <a:pt x="4620" y="3643"/>
                  </a:cubicBezTo>
                  <a:cubicBezTo>
                    <a:pt x="4656" y="3655"/>
                    <a:pt x="4703" y="3655"/>
                    <a:pt x="4727" y="3667"/>
                  </a:cubicBezTo>
                  <a:cubicBezTo>
                    <a:pt x="4822" y="3715"/>
                    <a:pt x="4965" y="3679"/>
                    <a:pt x="5001" y="3834"/>
                  </a:cubicBezTo>
                  <a:lnTo>
                    <a:pt x="5037" y="3882"/>
                  </a:lnTo>
                  <a:cubicBezTo>
                    <a:pt x="5096" y="3932"/>
                    <a:pt x="5161" y="3947"/>
                    <a:pt x="5228" y="3947"/>
                  </a:cubicBezTo>
                  <a:cubicBezTo>
                    <a:pt x="5255" y="3947"/>
                    <a:pt x="5283" y="3945"/>
                    <a:pt x="5310" y="3941"/>
                  </a:cubicBezTo>
                  <a:cubicBezTo>
                    <a:pt x="5430" y="3905"/>
                    <a:pt x="5560" y="3893"/>
                    <a:pt x="5680" y="3882"/>
                  </a:cubicBezTo>
                  <a:cubicBezTo>
                    <a:pt x="5799" y="3846"/>
                    <a:pt x="5834" y="3739"/>
                    <a:pt x="5834" y="3643"/>
                  </a:cubicBezTo>
                  <a:lnTo>
                    <a:pt x="5834" y="3524"/>
                  </a:lnTo>
                  <a:cubicBezTo>
                    <a:pt x="5811" y="3310"/>
                    <a:pt x="5834" y="3120"/>
                    <a:pt x="5834" y="2905"/>
                  </a:cubicBezTo>
                  <a:cubicBezTo>
                    <a:pt x="5799" y="2846"/>
                    <a:pt x="5811" y="2786"/>
                    <a:pt x="5799" y="2727"/>
                  </a:cubicBezTo>
                  <a:cubicBezTo>
                    <a:pt x="5775" y="2597"/>
                    <a:pt x="5891" y="2468"/>
                    <a:pt x="5790" y="2327"/>
                  </a:cubicBezTo>
                  <a:lnTo>
                    <a:pt x="5790" y="2327"/>
                  </a:lnTo>
                  <a:cubicBezTo>
                    <a:pt x="5793" y="2329"/>
                    <a:pt x="5796" y="2330"/>
                    <a:pt x="5800" y="2330"/>
                  </a:cubicBezTo>
                  <a:cubicBezTo>
                    <a:pt x="5803" y="2330"/>
                    <a:pt x="5807" y="2328"/>
                    <a:pt x="5811" y="2322"/>
                  </a:cubicBezTo>
                  <a:cubicBezTo>
                    <a:pt x="5834" y="2310"/>
                    <a:pt x="5846" y="2298"/>
                    <a:pt x="5846" y="2286"/>
                  </a:cubicBezTo>
                  <a:cubicBezTo>
                    <a:pt x="5846" y="2167"/>
                    <a:pt x="5811" y="2060"/>
                    <a:pt x="5775" y="1953"/>
                  </a:cubicBezTo>
                  <a:cubicBezTo>
                    <a:pt x="5727" y="1917"/>
                    <a:pt x="5668" y="1881"/>
                    <a:pt x="5596" y="1881"/>
                  </a:cubicBezTo>
                  <a:cubicBezTo>
                    <a:pt x="5553" y="1886"/>
                    <a:pt x="5511" y="1893"/>
                    <a:pt x="5472" y="1893"/>
                  </a:cubicBezTo>
                  <a:cubicBezTo>
                    <a:pt x="5416" y="1893"/>
                    <a:pt x="5365" y="1878"/>
                    <a:pt x="5322" y="1822"/>
                  </a:cubicBezTo>
                  <a:cubicBezTo>
                    <a:pt x="5382" y="1810"/>
                    <a:pt x="5441" y="1786"/>
                    <a:pt x="5418" y="1715"/>
                  </a:cubicBezTo>
                  <a:cubicBezTo>
                    <a:pt x="4977" y="1298"/>
                    <a:pt x="4489" y="976"/>
                    <a:pt x="4013" y="595"/>
                  </a:cubicBezTo>
                  <a:cubicBezTo>
                    <a:pt x="3941" y="595"/>
                    <a:pt x="3870" y="584"/>
                    <a:pt x="3834" y="512"/>
                  </a:cubicBezTo>
                  <a:cubicBezTo>
                    <a:pt x="3763" y="393"/>
                    <a:pt x="3655" y="286"/>
                    <a:pt x="3536" y="214"/>
                  </a:cubicBezTo>
                  <a:cubicBezTo>
                    <a:pt x="3417" y="143"/>
                    <a:pt x="3310" y="24"/>
                    <a:pt x="3155"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1"/>
            <p:cNvSpPr/>
            <p:nvPr/>
          </p:nvSpPr>
          <p:spPr>
            <a:xfrm>
              <a:off x="4764500" y="3140575"/>
              <a:ext cx="117375" cy="110700"/>
            </a:xfrm>
            <a:custGeom>
              <a:avLst/>
              <a:gdLst/>
              <a:ahLst/>
              <a:cxnLst/>
              <a:rect l="l" t="t" r="r" b="b"/>
              <a:pathLst>
                <a:path w="4695" h="4428" extrusionOk="0">
                  <a:moveTo>
                    <a:pt x="3688" y="1"/>
                  </a:moveTo>
                  <a:cubicBezTo>
                    <a:pt x="3645" y="1"/>
                    <a:pt x="3599" y="10"/>
                    <a:pt x="3551" y="29"/>
                  </a:cubicBezTo>
                  <a:cubicBezTo>
                    <a:pt x="3448" y="113"/>
                    <a:pt x="3345" y="190"/>
                    <a:pt x="3208" y="190"/>
                  </a:cubicBezTo>
                  <a:cubicBezTo>
                    <a:pt x="3170" y="190"/>
                    <a:pt x="3130" y="185"/>
                    <a:pt x="3087" y="172"/>
                  </a:cubicBezTo>
                  <a:cubicBezTo>
                    <a:pt x="3063" y="172"/>
                    <a:pt x="3016" y="184"/>
                    <a:pt x="2992" y="208"/>
                  </a:cubicBezTo>
                  <a:cubicBezTo>
                    <a:pt x="2813" y="255"/>
                    <a:pt x="2647" y="315"/>
                    <a:pt x="2492" y="446"/>
                  </a:cubicBezTo>
                  <a:cubicBezTo>
                    <a:pt x="2468" y="482"/>
                    <a:pt x="2408" y="529"/>
                    <a:pt x="2468" y="589"/>
                  </a:cubicBezTo>
                  <a:cubicBezTo>
                    <a:pt x="2492" y="636"/>
                    <a:pt x="2468" y="648"/>
                    <a:pt x="2432" y="648"/>
                  </a:cubicBezTo>
                  <a:cubicBezTo>
                    <a:pt x="2397" y="648"/>
                    <a:pt x="2349" y="624"/>
                    <a:pt x="2301" y="624"/>
                  </a:cubicBezTo>
                  <a:cubicBezTo>
                    <a:pt x="2285" y="624"/>
                    <a:pt x="2264" y="630"/>
                    <a:pt x="2248" y="630"/>
                  </a:cubicBezTo>
                  <a:cubicBezTo>
                    <a:pt x="2240" y="630"/>
                    <a:pt x="2234" y="628"/>
                    <a:pt x="2230" y="624"/>
                  </a:cubicBezTo>
                  <a:cubicBezTo>
                    <a:pt x="2186" y="603"/>
                    <a:pt x="2146" y="592"/>
                    <a:pt x="2108" y="592"/>
                  </a:cubicBezTo>
                  <a:cubicBezTo>
                    <a:pt x="2044" y="592"/>
                    <a:pt x="1989" y="624"/>
                    <a:pt x="1944" y="684"/>
                  </a:cubicBezTo>
                  <a:cubicBezTo>
                    <a:pt x="1916" y="712"/>
                    <a:pt x="1892" y="723"/>
                    <a:pt x="1868" y="723"/>
                  </a:cubicBezTo>
                  <a:cubicBezTo>
                    <a:pt x="1851" y="723"/>
                    <a:pt x="1833" y="718"/>
                    <a:pt x="1813" y="708"/>
                  </a:cubicBezTo>
                  <a:cubicBezTo>
                    <a:pt x="1779" y="691"/>
                    <a:pt x="1746" y="674"/>
                    <a:pt x="1716" y="674"/>
                  </a:cubicBezTo>
                  <a:cubicBezTo>
                    <a:pt x="1704" y="674"/>
                    <a:pt x="1693" y="677"/>
                    <a:pt x="1682" y="684"/>
                  </a:cubicBezTo>
                  <a:cubicBezTo>
                    <a:pt x="1646" y="696"/>
                    <a:pt x="1623" y="708"/>
                    <a:pt x="1623" y="755"/>
                  </a:cubicBezTo>
                  <a:cubicBezTo>
                    <a:pt x="1640" y="806"/>
                    <a:pt x="1632" y="821"/>
                    <a:pt x="1606" y="821"/>
                  </a:cubicBezTo>
                  <a:cubicBezTo>
                    <a:pt x="1595" y="821"/>
                    <a:pt x="1580" y="818"/>
                    <a:pt x="1563" y="815"/>
                  </a:cubicBezTo>
                  <a:cubicBezTo>
                    <a:pt x="1539" y="827"/>
                    <a:pt x="1527" y="827"/>
                    <a:pt x="1515" y="839"/>
                  </a:cubicBezTo>
                  <a:cubicBezTo>
                    <a:pt x="1361" y="993"/>
                    <a:pt x="1230" y="1113"/>
                    <a:pt x="1051" y="1220"/>
                  </a:cubicBezTo>
                  <a:cubicBezTo>
                    <a:pt x="980" y="1255"/>
                    <a:pt x="920" y="1315"/>
                    <a:pt x="908" y="1410"/>
                  </a:cubicBezTo>
                  <a:cubicBezTo>
                    <a:pt x="884" y="1458"/>
                    <a:pt x="884" y="1482"/>
                    <a:pt x="884" y="1529"/>
                  </a:cubicBezTo>
                  <a:cubicBezTo>
                    <a:pt x="908" y="1636"/>
                    <a:pt x="884" y="1732"/>
                    <a:pt x="908" y="1827"/>
                  </a:cubicBezTo>
                  <a:cubicBezTo>
                    <a:pt x="932" y="1898"/>
                    <a:pt x="920" y="1958"/>
                    <a:pt x="932" y="2029"/>
                  </a:cubicBezTo>
                  <a:cubicBezTo>
                    <a:pt x="968" y="2089"/>
                    <a:pt x="968" y="2172"/>
                    <a:pt x="980" y="2244"/>
                  </a:cubicBezTo>
                  <a:cubicBezTo>
                    <a:pt x="990" y="2317"/>
                    <a:pt x="973" y="2353"/>
                    <a:pt x="905" y="2353"/>
                  </a:cubicBezTo>
                  <a:cubicBezTo>
                    <a:pt x="895" y="2353"/>
                    <a:pt x="884" y="2352"/>
                    <a:pt x="873" y="2351"/>
                  </a:cubicBezTo>
                  <a:lnTo>
                    <a:pt x="742" y="2351"/>
                  </a:lnTo>
                  <a:cubicBezTo>
                    <a:pt x="730" y="2351"/>
                    <a:pt x="706" y="2363"/>
                    <a:pt x="694" y="2363"/>
                  </a:cubicBezTo>
                  <a:cubicBezTo>
                    <a:pt x="646" y="2375"/>
                    <a:pt x="622" y="2410"/>
                    <a:pt x="587" y="2434"/>
                  </a:cubicBezTo>
                  <a:cubicBezTo>
                    <a:pt x="570" y="2485"/>
                    <a:pt x="529" y="2500"/>
                    <a:pt x="490" y="2500"/>
                  </a:cubicBezTo>
                  <a:cubicBezTo>
                    <a:pt x="473" y="2500"/>
                    <a:pt x="458" y="2497"/>
                    <a:pt x="444" y="2494"/>
                  </a:cubicBezTo>
                  <a:cubicBezTo>
                    <a:pt x="414" y="2488"/>
                    <a:pt x="386" y="2485"/>
                    <a:pt x="359" y="2485"/>
                  </a:cubicBezTo>
                  <a:cubicBezTo>
                    <a:pt x="277" y="2485"/>
                    <a:pt x="206" y="2506"/>
                    <a:pt x="134" y="2506"/>
                  </a:cubicBezTo>
                  <a:cubicBezTo>
                    <a:pt x="111" y="2506"/>
                    <a:pt x="111" y="2506"/>
                    <a:pt x="99" y="2529"/>
                  </a:cubicBezTo>
                  <a:cubicBezTo>
                    <a:pt x="15" y="2613"/>
                    <a:pt x="111" y="2672"/>
                    <a:pt x="134" y="2744"/>
                  </a:cubicBezTo>
                  <a:cubicBezTo>
                    <a:pt x="134" y="2827"/>
                    <a:pt x="87" y="2898"/>
                    <a:pt x="99" y="2970"/>
                  </a:cubicBezTo>
                  <a:cubicBezTo>
                    <a:pt x="111" y="3065"/>
                    <a:pt x="158" y="3137"/>
                    <a:pt x="170" y="3208"/>
                  </a:cubicBezTo>
                  <a:cubicBezTo>
                    <a:pt x="156" y="3194"/>
                    <a:pt x="144" y="3190"/>
                    <a:pt x="132" y="3190"/>
                  </a:cubicBezTo>
                  <a:cubicBezTo>
                    <a:pt x="101" y="3190"/>
                    <a:pt x="73" y="3220"/>
                    <a:pt x="39" y="3220"/>
                  </a:cubicBezTo>
                  <a:cubicBezTo>
                    <a:pt x="27" y="3244"/>
                    <a:pt x="27" y="3268"/>
                    <a:pt x="39" y="3279"/>
                  </a:cubicBezTo>
                  <a:cubicBezTo>
                    <a:pt x="49" y="3297"/>
                    <a:pt x="50" y="3302"/>
                    <a:pt x="45" y="3302"/>
                  </a:cubicBezTo>
                  <a:cubicBezTo>
                    <a:pt x="38" y="3302"/>
                    <a:pt x="19" y="3288"/>
                    <a:pt x="9" y="3288"/>
                  </a:cubicBezTo>
                  <a:cubicBezTo>
                    <a:pt x="3" y="3288"/>
                    <a:pt x="0" y="3292"/>
                    <a:pt x="3" y="3303"/>
                  </a:cubicBezTo>
                  <a:cubicBezTo>
                    <a:pt x="3" y="3375"/>
                    <a:pt x="87" y="3601"/>
                    <a:pt x="99" y="3625"/>
                  </a:cubicBezTo>
                  <a:cubicBezTo>
                    <a:pt x="99" y="3625"/>
                    <a:pt x="93" y="3619"/>
                    <a:pt x="83" y="3619"/>
                  </a:cubicBezTo>
                  <a:cubicBezTo>
                    <a:pt x="77" y="3619"/>
                    <a:pt x="71" y="3621"/>
                    <a:pt x="63" y="3625"/>
                  </a:cubicBezTo>
                  <a:cubicBezTo>
                    <a:pt x="51" y="3649"/>
                    <a:pt x="51" y="3672"/>
                    <a:pt x="51" y="3684"/>
                  </a:cubicBezTo>
                  <a:cubicBezTo>
                    <a:pt x="75" y="3744"/>
                    <a:pt x="87" y="3803"/>
                    <a:pt x="158" y="3815"/>
                  </a:cubicBezTo>
                  <a:cubicBezTo>
                    <a:pt x="194" y="3815"/>
                    <a:pt x="206" y="3839"/>
                    <a:pt x="218" y="3839"/>
                  </a:cubicBezTo>
                  <a:cubicBezTo>
                    <a:pt x="235" y="3836"/>
                    <a:pt x="248" y="3834"/>
                    <a:pt x="260" y="3834"/>
                  </a:cubicBezTo>
                  <a:cubicBezTo>
                    <a:pt x="286" y="3834"/>
                    <a:pt x="300" y="3843"/>
                    <a:pt x="325" y="3851"/>
                  </a:cubicBezTo>
                  <a:cubicBezTo>
                    <a:pt x="337" y="3863"/>
                    <a:pt x="337" y="3887"/>
                    <a:pt x="349" y="3887"/>
                  </a:cubicBezTo>
                  <a:cubicBezTo>
                    <a:pt x="396" y="3899"/>
                    <a:pt x="444" y="3899"/>
                    <a:pt x="444" y="3946"/>
                  </a:cubicBezTo>
                  <a:cubicBezTo>
                    <a:pt x="483" y="3985"/>
                    <a:pt x="511" y="4034"/>
                    <a:pt x="556" y="4034"/>
                  </a:cubicBezTo>
                  <a:cubicBezTo>
                    <a:pt x="580" y="4034"/>
                    <a:pt x="609" y="4019"/>
                    <a:pt x="646" y="3982"/>
                  </a:cubicBezTo>
                  <a:cubicBezTo>
                    <a:pt x="670" y="3946"/>
                    <a:pt x="682" y="3899"/>
                    <a:pt x="706" y="3863"/>
                  </a:cubicBezTo>
                  <a:cubicBezTo>
                    <a:pt x="765" y="3827"/>
                    <a:pt x="825" y="3827"/>
                    <a:pt x="896" y="3803"/>
                  </a:cubicBezTo>
                  <a:cubicBezTo>
                    <a:pt x="896" y="3803"/>
                    <a:pt x="920" y="3791"/>
                    <a:pt x="932" y="3791"/>
                  </a:cubicBezTo>
                  <a:cubicBezTo>
                    <a:pt x="961" y="3769"/>
                    <a:pt x="987" y="3751"/>
                    <a:pt x="1008" y="3751"/>
                  </a:cubicBezTo>
                  <a:cubicBezTo>
                    <a:pt x="1032" y="3751"/>
                    <a:pt x="1051" y="3772"/>
                    <a:pt x="1063" y="3827"/>
                  </a:cubicBezTo>
                  <a:lnTo>
                    <a:pt x="1063" y="3863"/>
                  </a:lnTo>
                  <a:cubicBezTo>
                    <a:pt x="1099" y="3911"/>
                    <a:pt x="1111" y="3958"/>
                    <a:pt x="1111" y="4006"/>
                  </a:cubicBezTo>
                  <a:cubicBezTo>
                    <a:pt x="1123" y="4030"/>
                    <a:pt x="1146" y="4030"/>
                    <a:pt x="1158" y="4041"/>
                  </a:cubicBezTo>
                  <a:lnTo>
                    <a:pt x="1218" y="4041"/>
                  </a:lnTo>
                  <a:cubicBezTo>
                    <a:pt x="1226" y="4038"/>
                    <a:pt x="1235" y="4036"/>
                    <a:pt x="1245" y="4036"/>
                  </a:cubicBezTo>
                  <a:cubicBezTo>
                    <a:pt x="1264" y="4036"/>
                    <a:pt x="1285" y="4041"/>
                    <a:pt x="1301" y="4041"/>
                  </a:cubicBezTo>
                  <a:cubicBezTo>
                    <a:pt x="1325" y="4047"/>
                    <a:pt x="1349" y="4050"/>
                    <a:pt x="1373" y="4050"/>
                  </a:cubicBezTo>
                  <a:cubicBezTo>
                    <a:pt x="1396" y="4050"/>
                    <a:pt x="1420" y="4047"/>
                    <a:pt x="1444" y="4041"/>
                  </a:cubicBezTo>
                  <a:cubicBezTo>
                    <a:pt x="1471" y="4028"/>
                    <a:pt x="1497" y="4022"/>
                    <a:pt x="1523" y="4022"/>
                  </a:cubicBezTo>
                  <a:cubicBezTo>
                    <a:pt x="1586" y="4022"/>
                    <a:pt x="1643" y="4058"/>
                    <a:pt x="1694" y="4101"/>
                  </a:cubicBezTo>
                  <a:cubicBezTo>
                    <a:pt x="1754" y="4149"/>
                    <a:pt x="1813" y="4232"/>
                    <a:pt x="1896" y="4268"/>
                  </a:cubicBezTo>
                  <a:cubicBezTo>
                    <a:pt x="1901" y="4269"/>
                    <a:pt x="1906" y="4270"/>
                    <a:pt x="1912" y="4270"/>
                  </a:cubicBezTo>
                  <a:cubicBezTo>
                    <a:pt x="1926" y="4270"/>
                    <a:pt x="1941" y="4266"/>
                    <a:pt x="1953" y="4266"/>
                  </a:cubicBezTo>
                  <a:cubicBezTo>
                    <a:pt x="1973" y="4266"/>
                    <a:pt x="1982" y="4276"/>
                    <a:pt x="1956" y="4327"/>
                  </a:cubicBezTo>
                  <a:lnTo>
                    <a:pt x="1992" y="4351"/>
                  </a:lnTo>
                  <a:cubicBezTo>
                    <a:pt x="2071" y="4400"/>
                    <a:pt x="2123" y="4427"/>
                    <a:pt x="2160" y="4427"/>
                  </a:cubicBezTo>
                  <a:cubicBezTo>
                    <a:pt x="2212" y="4427"/>
                    <a:pt x="2233" y="4374"/>
                    <a:pt x="2254" y="4256"/>
                  </a:cubicBezTo>
                  <a:cubicBezTo>
                    <a:pt x="2254" y="4232"/>
                    <a:pt x="2277" y="4208"/>
                    <a:pt x="2277" y="4196"/>
                  </a:cubicBezTo>
                  <a:cubicBezTo>
                    <a:pt x="2289" y="4113"/>
                    <a:pt x="2301" y="4041"/>
                    <a:pt x="2337" y="3970"/>
                  </a:cubicBezTo>
                  <a:cubicBezTo>
                    <a:pt x="2349" y="3958"/>
                    <a:pt x="2349" y="3922"/>
                    <a:pt x="2361" y="3899"/>
                  </a:cubicBezTo>
                  <a:cubicBezTo>
                    <a:pt x="2373" y="3815"/>
                    <a:pt x="2432" y="3756"/>
                    <a:pt x="2408" y="3684"/>
                  </a:cubicBezTo>
                  <a:cubicBezTo>
                    <a:pt x="2343" y="3477"/>
                    <a:pt x="2397" y="3360"/>
                    <a:pt x="2562" y="3360"/>
                  </a:cubicBezTo>
                  <a:cubicBezTo>
                    <a:pt x="2578" y="3360"/>
                    <a:pt x="2594" y="3361"/>
                    <a:pt x="2611" y="3363"/>
                  </a:cubicBezTo>
                  <a:cubicBezTo>
                    <a:pt x="2671" y="3325"/>
                    <a:pt x="2721" y="3279"/>
                    <a:pt x="2774" y="3279"/>
                  </a:cubicBezTo>
                  <a:cubicBezTo>
                    <a:pt x="2805" y="3279"/>
                    <a:pt x="2837" y="3295"/>
                    <a:pt x="2873" y="3339"/>
                  </a:cubicBezTo>
                  <a:cubicBezTo>
                    <a:pt x="2883" y="3354"/>
                    <a:pt x="2897" y="3361"/>
                    <a:pt x="2913" y="3361"/>
                  </a:cubicBezTo>
                  <a:cubicBezTo>
                    <a:pt x="2936" y="3361"/>
                    <a:pt x="2964" y="3348"/>
                    <a:pt x="2992" y="3327"/>
                  </a:cubicBezTo>
                  <a:cubicBezTo>
                    <a:pt x="3051" y="3256"/>
                    <a:pt x="3147" y="3208"/>
                    <a:pt x="3230" y="3125"/>
                  </a:cubicBezTo>
                  <a:cubicBezTo>
                    <a:pt x="3240" y="3083"/>
                    <a:pt x="3233" y="3062"/>
                    <a:pt x="3217" y="3053"/>
                  </a:cubicBezTo>
                  <a:lnTo>
                    <a:pt x="3217" y="3053"/>
                  </a:lnTo>
                  <a:cubicBezTo>
                    <a:pt x="3268" y="3033"/>
                    <a:pt x="3291" y="2984"/>
                    <a:pt x="3266" y="2898"/>
                  </a:cubicBezTo>
                  <a:lnTo>
                    <a:pt x="3266" y="2898"/>
                  </a:lnTo>
                  <a:cubicBezTo>
                    <a:pt x="3275" y="2921"/>
                    <a:pt x="3289" y="2928"/>
                    <a:pt x="3305" y="2928"/>
                  </a:cubicBezTo>
                  <a:cubicBezTo>
                    <a:pt x="3330" y="2928"/>
                    <a:pt x="3358" y="2910"/>
                    <a:pt x="3373" y="2910"/>
                  </a:cubicBezTo>
                  <a:cubicBezTo>
                    <a:pt x="3468" y="2898"/>
                    <a:pt x="3504" y="2851"/>
                    <a:pt x="3540" y="2768"/>
                  </a:cubicBezTo>
                  <a:cubicBezTo>
                    <a:pt x="3550" y="2714"/>
                    <a:pt x="3580" y="2670"/>
                    <a:pt x="3637" y="2670"/>
                  </a:cubicBezTo>
                  <a:cubicBezTo>
                    <a:pt x="3644" y="2670"/>
                    <a:pt x="3651" y="2671"/>
                    <a:pt x="3659" y="2672"/>
                  </a:cubicBezTo>
                  <a:cubicBezTo>
                    <a:pt x="3742" y="2648"/>
                    <a:pt x="3766" y="2565"/>
                    <a:pt x="3790" y="2494"/>
                  </a:cubicBezTo>
                  <a:cubicBezTo>
                    <a:pt x="3801" y="2387"/>
                    <a:pt x="3849" y="2315"/>
                    <a:pt x="3956" y="2291"/>
                  </a:cubicBezTo>
                  <a:cubicBezTo>
                    <a:pt x="3980" y="2291"/>
                    <a:pt x="4004" y="2267"/>
                    <a:pt x="4016" y="2244"/>
                  </a:cubicBezTo>
                  <a:cubicBezTo>
                    <a:pt x="4028" y="2184"/>
                    <a:pt x="4087" y="2184"/>
                    <a:pt x="4135" y="2184"/>
                  </a:cubicBezTo>
                  <a:cubicBezTo>
                    <a:pt x="4159" y="2184"/>
                    <a:pt x="4194" y="2172"/>
                    <a:pt x="4218" y="2148"/>
                  </a:cubicBezTo>
                  <a:cubicBezTo>
                    <a:pt x="4361" y="2077"/>
                    <a:pt x="4385" y="1946"/>
                    <a:pt x="4397" y="1815"/>
                  </a:cubicBezTo>
                  <a:cubicBezTo>
                    <a:pt x="4421" y="1732"/>
                    <a:pt x="4444" y="1648"/>
                    <a:pt x="4504" y="1589"/>
                  </a:cubicBezTo>
                  <a:cubicBezTo>
                    <a:pt x="4516" y="1553"/>
                    <a:pt x="4552" y="1541"/>
                    <a:pt x="4563" y="1494"/>
                  </a:cubicBezTo>
                  <a:cubicBezTo>
                    <a:pt x="4563" y="1470"/>
                    <a:pt x="4599" y="1458"/>
                    <a:pt x="4623" y="1458"/>
                  </a:cubicBezTo>
                  <a:cubicBezTo>
                    <a:pt x="4659" y="1458"/>
                    <a:pt x="4683" y="1434"/>
                    <a:pt x="4694" y="1422"/>
                  </a:cubicBezTo>
                  <a:cubicBezTo>
                    <a:pt x="4683" y="1291"/>
                    <a:pt x="4671" y="1160"/>
                    <a:pt x="4683" y="1017"/>
                  </a:cubicBezTo>
                  <a:cubicBezTo>
                    <a:pt x="4683" y="958"/>
                    <a:pt x="4671" y="922"/>
                    <a:pt x="4659" y="863"/>
                  </a:cubicBezTo>
                  <a:cubicBezTo>
                    <a:pt x="4635" y="743"/>
                    <a:pt x="4575" y="636"/>
                    <a:pt x="4623" y="517"/>
                  </a:cubicBezTo>
                  <a:cubicBezTo>
                    <a:pt x="4623" y="482"/>
                    <a:pt x="4623" y="458"/>
                    <a:pt x="4611" y="422"/>
                  </a:cubicBezTo>
                  <a:cubicBezTo>
                    <a:pt x="4516" y="303"/>
                    <a:pt x="4397" y="231"/>
                    <a:pt x="4254" y="220"/>
                  </a:cubicBezTo>
                  <a:cubicBezTo>
                    <a:pt x="4099" y="208"/>
                    <a:pt x="3980" y="160"/>
                    <a:pt x="3861" y="65"/>
                  </a:cubicBezTo>
                  <a:cubicBezTo>
                    <a:pt x="3811" y="22"/>
                    <a:pt x="3752" y="1"/>
                    <a:pt x="3688"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a:off x="1906475" y="1466675"/>
              <a:ext cx="3163525" cy="2660175"/>
            </a:xfrm>
            <a:custGeom>
              <a:avLst/>
              <a:gdLst/>
              <a:ahLst/>
              <a:cxnLst/>
              <a:rect l="l" t="t" r="r" b="b"/>
              <a:pathLst>
                <a:path w="126541" h="106407" extrusionOk="0">
                  <a:moveTo>
                    <a:pt x="17169" y="1"/>
                  </a:moveTo>
                  <a:lnTo>
                    <a:pt x="16836" y="60"/>
                  </a:lnTo>
                  <a:lnTo>
                    <a:pt x="16526" y="370"/>
                  </a:lnTo>
                  <a:lnTo>
                    <a:pt x="16169" y="572"/>
                  </a:lnTo>
                  <a:lnTo>
                    <a:pt x="15812" y="786"/>
                  </a:lnTo>
                  <a:lnTo>
                    <a:pt x="15610" y="834"/>
                  </a:lnTo>
                  <a:lnTo>
                    <a:pt x="15514" y="667"/>
                  </a:lnTo>
                  <a:lnTo>
                    <a:pt x="15121" y="72"/>
                  </a:lnTo>
                  <a:lnTo>
                    <a:pt x="14455" y="334"/>
                  </a:lnTo>
                  <a:lnTo>
                    <a:pt x="13752" y="906"/>
                  </a:lnTo>
                  <a:lnTo>
                    <a:pt x="13038" y="1394"/>
                  </a:lnTo>
                  <a:lnTo>
                    <a:pt x="12324" y="1739"/>
                  </a:lnTo>
                  <a:lnTo>
                    <a:pt x="11657" y="2156"/>
                  </a:lnTo>
                  <a:lnTo>
                    <a:pt x="11383" y="2334"/>
                  </a:lnTo>
                  <a:lnTo>
                    <a:pt x="11050" y="2358"/>
                  </a:lnTo>
                  <a:lnTo>
                    <a:pt x="10728" y="2596"/>
                  </a:lnTo>
                  <a:lnTo>
                    <a:pt x="10609" y="3049"/>
                  </a:lnTo>
                  <a:lnTo>
                    <a:pt x="10466" y="3251"/>
                  </a:lnTo>
                  <a:lnTo>
                    <a:pt x="10514" y="3549"/>
                  </a:lnTo>
                  <a:lnTo>
                    <a:pt x="10633" y="3608"/>
                  </a:lnTo>
                  <a:lnTo>
                    <a:pt x="10764" y="3584"/>
                  </a:lnTo>
                  <a:lnTo>
                    <a:pt x="10990" y="3525"/>
                  </a:lnTo>
                  <a:lnTo>
                    <a:pt x="11192" y="3608"/>
                  </a:lnTo>
                  <a:lnTo>
                    <a:pt x="10966" y="3834"/>
                  </a:lnTo>
                  <a:lnTo>
                    <a:pt x="10847" y="4073"/>
                  </a:lnTo>
                  <a:lnTo>
                    <a:pt x="11121" y="4263"/>
                  </a:lnTo>
                  <a:lnTo>
                    <a:pt x="11478" y="4346"/>
                  </a:lnTo>
                  <a:lnTo>
                    <a:pt x="11669" y="4323"/>
                  </a:lnTo>
                  <a:lnTo>
                    <a:pt x="11871" y="4299"/>
                  </a:lnTo>
                  <a:lnTo>
                    <a:pt x="11990" y="4358"/>
                  </a:lnTo>
                  <a:lnTo>
                    <a:pt x="12073" y="4466"/>
                  </a:lnTo>
                  <a:lnTo>
                    <a:pt x="11621" y="4835"/>
                  </a:lnTo>
                  <a:lnTo>
                    <a:pt x="11073" y="5001"/>
                  </a:lnTo>
                  <a:lnTo>
                    <a:pt x="10383" y="4727"/>
                  </a:lnTo>
                  <a:lnTo>
                    <a:pt x="9871" y="5454"/>
                  </a:lnTo>
                  <a:lnTo>
                    <a:pt x="9597" y="4739"/>
                  </a:lnTo>
                  <a:lnTo>
                    <a:pt x="9061" y="4942"/>
                  </a:lnTo>
                  <a:lnTo>
                    <a:pt x="8228" y="5335"/>
                  </a:lnTo>
                  <a:lnTo>
                    <a:pt x="7323" y="5454"/>
                  </a:lnTo>
                  <a:lnTo>
                    <a:pt x="6656" y="5537"/>
                  </a:lnTo>
                  <a:lnTo>
                    <a:pt x="6001" y="5478"/>
                  </a:lnTo>
                  <a:lnTo>
                    <a:pt x="5537" y="5073"/>
                  </a:lnTo>
                  <a:lnTo>
                    <a:pt x="5263" y="4442"/>
                  </a:lnTo>
                  <a:lnTo>
                    <a:pt x="4954" y="5085"/>
                  </a:lnTo>
                  <a:lnTo>
                    <a:pt x="4334" y="5335"/>
                  </a:lnTo>
                  <a:lnTo>
                    <a:pt x="3822" y="5561"/>
                  </a:lnTo>
                  <a:lnTo>
                    <a:pt x="3953" y="6085"/>
                  </a:lnTo>
                  <a:lnTo>
                    <a:pt x="2858" y="6573"/>
                  </a:lnTo>
                  <a:lnTo>
                    <a:pt x="1679" y="6644"/>
                  </a:lnTo>
                  <a:lnTo>
                    <a:pt x="1536" y="6692"/>
                  </a:lnTo>
                  <a:lnTo>
                    <a:pt x="1382" y="6799"/>
                  </a:lnTo>
                  <a:lnTo>
                    <a:pt x="1215" y="6978"/>
                  </a:lnTo>
                  <a:lnTo>
                    <a:pt x="1203" y="7216"/>
                  </a:lnTo>
                  <a:lnTo>
                    <a:pt x="1358" y="7394"/>
                  </a:lnTo>
                  <a:lnTo>
                    <a:pt x="1596" y="7383"/>
                  </a:lnTo>
                  <a:lnTo>
                    <a:pt x="1751" y="7347"/>
                  </a:lnTo>
                  <a:lnTo>
                    <a:pt x="1929" y="7442"/>
                  </a:lnTo>
                  <a:lnTo>
                    <a:pt x="1203" y="7883"/>
                  </a:lnTo>
                  <a:lnTo>
                    <a:pt x="429" y="8359"/>
                  </a:lnTo>
                  <a:lnTo>
                    <a:pt x="298" y="8537"/>
                  </a:lnTo>
                  <a:lnTo>
                    <a:pt x="310" y="8776"/>
                  </a:lnTo>
                  <a:lnTo>
                    <a:pt x="524" y="9228"/>
                  </a:lnTo>
                  <a:lnTo>
                    <a:pt x="239" y="9657"/>
                  </a:lnTo>
                  <a:lnTo>
                    <a:pt x="120" y="9847"/>
                  </a:lnTo>
                  <a:lnTo>
                    <a:pt x="60" y="10097"/>
                  </a:lnTo>
                  <a:lnTo>
                    <a:pt x="1" y="10454"/>
                  </a:lnTo>
                  <a:lnTo>
                    <a:pt x="155" y="10740"/>
                  </a:lnTo>
                  <a:lnTo>
                    <a:pt x="393" y="10692"/>
                  </a:lnTo>
                  <a:lnTo>
                    <a:pt x="584" y="10478"/>
                  </a:lnTo>
                  <a:lnTo>
                    <a:pt x="965" y="10264"/>
                  </a:lnTo>
                  <a:lnTo>
                    <a:pt x="1370" y="10300"/>
                  </a:lnTo>
                  <a:lnTo>
                    <a:pt x="1489" y="10538"/>
                  </a:lnTo>
                  <a:lnTo>
                    <a:pt x="1370" y="10800"/>
                  </a:lnTo>
                  <a:lnTo>
                    <a:pt x="1465" y="11097"/>
                  </a:lnTo>
                  <a:lnTo>
                    <a:pt x="1656" y="11347"/>
                  </a:lnTo>
                  <a:lnTo>
                    <a:pt x="1798" y="11526"/>
                  </a:lnTo>
                  <a:lnTo>
                    <a:pt x="1703" y="11740"/>
                  </a:lnTo>
                  <a:lnTo>
                    <a:pt x="1441" y="12097"/>
                  </a:lnTo>
                  <a:lnTo>
                    <a:pt x="1620" y="12502"/>
                  </a:lnTo>
                  <a:lnTo>
                    <a:pt x="2001" y="12586"/>
                  </a:lnTo>
                  <a:lnTo>
                    <a:pt x="2263" y="12300"/>
                  </a:lnTo>
                  <a:lnTo>
                    <a:pt x="2727" y="12181"/>
                  </a:lnTo>
                  <a:lnTo>
                    <a:pt x="3096" y="12466"/>
                  </a:lnTo>
                  <a:lnTo>
                    <a:pt x="3132" y="12752"/>
                  </a:lnTo>
                  <a:lnTo>
                    <a:pt x="2858" y="12895"/>
                  </a:lnTo>
                  <a:lnTo>
                    <a:pt x="2120" y="13812"/>
                  </a:lnTo>
                  <a:cubicBezTo>
                    <a:pt x="2009" y="14651"/>
                    <a:pt x="2082" y="15537"/>
                    <a:pt x="2508" y="15537"/>
                  </a:cubicBezTo>
                  <a:cubicBezTo>
                    <a:pt x="2722" y="15537"/>
                    <a:pt x="3026" y="15311"/>
                    <a:pt x="3441" y="14741"/>
                  </a:cubicBezTo>
                  <a:lnTo>
                    <a:pt x="4180" y="14669"/>
                  </a:lnTo>
                  <a:lnTo>
                    <a:pt x="4227" y="14645"/>
                  </a:lnTo>
                  <a:lnTo>
                    <a:pt x="4287" y="14586"/>
                  </a:lnTo>
                  <a:lnTo>
                    <a:pt x="4501" y="14360"/>
                  </a:lnTo>
                  <a:lnTo>
                    <a:pt x="4763" y="14467"/>
                  </a:lnTo>
                  <a:lnTo>
                    <a:pt x="4918" y="14800"/>
                  </a:lnTo>
                  <a:lnTo>
                    <a:pt x="4704" y="15122"/>
                  </a:lnTo>
                  <a:lnTo>
                    <a:pt x="4453" y="15312"/>
                  </a:lnTo>
                  <a:lnTo>
                    <a:pt x="4358" y="15610"/>
                  </a:lnTo>
                  <a:lnTo>
                    <a:pt x="4299" y="16086"/>
                  </a:lnTo>
                  <a:lnTo>
                    <a:pt x="3918" y="16431"/>
                  </a:lnTo>
                  <a:lnTo>
                    <a:pt x="3572" y="16800"/>
                  </a:lnTo>
                  <a:lnTo>
                    <a:pt x="3572" y="17336"/>
                  </a:lnTo>
                  <a:lnTo>
                    <a:pt x="3918" y="17646"/>
                  </a:lnTo>
                  <a:lnTo>
                    <a:pt x="4406" y="17705"/>
                  </a:lnTo>
                  <a:lnTo>
                    <a:pt x="4823" y="17598"/>
                  </a:lnTo>
                  <a:lnTo>
                    <a:pt x="5275" y="17646"/>
                  </a:lnTo>
                  <a:lnTo>
                    <a:pt x="4930" y="18170"/>
                  </a:lnTo>
                  <a:lnTo>
                    <a:pt x="4358" y="18432"/>
                  </a:lnTo>
                  <a:lnTo>
                    <a:pt x="3870" y="18634"/>
                  </a:lnTo>
                  <a:lnTo>
                    <a:pt x="3703" y="19110"/>
                  </a:lnTo>
                  <a:lnTo>
                    <a:pt x="4025" y="19467"/>
                  </a:lnTo>
                  <a:lnTo>
                    <a:pt x="4561" y="19408"/>
                  </a:lnTo>
                  <a:lnTo>
                    <a:pt x="4870" y="19348"/>
                  </a:lnTo>
                  <a:lnTo>
                    <a:pt x="5108" y="19491"/>
                  </a:lnTo>
                  <a:lnTo>
                    <a:pt x="5013" y="19789"/>
                  </a:lnTo>
                  <a:lnTo>
                    <a:pt x="4704" y="19967"/>
                  </a:lnTo>
                  <a:lnTo>
                    <a:pt x="4537" y="20027"/>
                  </a:lnTo>
                  <a:lnTo>
                    <a:pt x="4382" y="20086"/>
                  </a:lnTo>
                  <a:lnTo>
                    <a:pt x="3608" y="20896"/>
                  </a:lnTo>
                  <a:lnTo>
                    <a:pt x="2906" y="21765"/>
                  </a:lnTo>
                  <a:lnTo>
                    <a:pt x="2846" y="21980"/>
                  </a:lnTo>
                  <a:lnTo>
                    <a:pt x="2906" y="22230"/>
                  </a:lnTo>
                  <a:lnTo>
                    <a:pt x="2965" y="22813"/>
                  </a:lnTo>
                  <a:lnTo>
                    <a:pt x="2858" y="23396"/>
                  </a:lnTo>
                  <a:lnTo>
                    <a:pt x="2858" y="24051"/>
                  </a:lnTo>
                  <a:lnTo>
                    <a:pt x="3525" y="24111"/>
                  </a:lnTo>
                  <a:lnTo>
                    <a:pt x="4418" y="23623"/>
                  </a:lnTo>
                  <a:lnTo>
                    <a:pt x="5073" y="22873"/>
                  </a:lnTo>
                  <a:lnTo>
                    <a:pt x="5406" y="22587"/>
                  </a:lnTo>
                  <a:lnTo>
                    <a:pt x="5823" y="22420"/>
                  </a:lnTo>
                  <a:lnTo>
                    <a:pt x="7740" y="22277"/>
                  </a:lnTo>
                  <a:lnTo>
                    <a:pt x="9597" y="21777"/>
                  </a:lnTo>
                  <a:lnTo>
                    <a:pt x="9978" y="21753"/>
                  </a:lnTo>
                  <a:lnTo>
                    <a:pt x="10157" y="22158"/>
                  </a:lnTo>
                  <a:lnTo>
                    <a:pt x="10252" y="22575"/>
                  </a:lnTo>
                  <a:lnTo>
                    <a:pt x="10669" y="22730"/>
                  </a:lnTo>
                  <a:lnTo>
                    <a:pt x="11109" y="22992"/>
                  </a:lnTo>
                  <a:lnTo>
                    <a:pt x="10990" y="23480"/>
                  </a:lnTo>
                  <a:lnTo>
                    <a:pt x="10764" y="23646"/>
                  </a:lnTo>
                  <a:lnTo>
                    <a:pt x="10514" y="23754"/>
                  </a:lnTo>
                  <a:lnTo>
                    <a:pt x="10026" y="24146"/>
                  </a:lnTo>
                  <a:lnTo>
                    <a:pt x="9716" y="24682"/>
                  </a:lnTo>
                  <a:lnTo>
                    <a:pt x="9787" y="25028"/>
                  </a:lnTo>
                  <a:lnTo>
                    <a:pt x="10145" y="25159"/>
                  </a:lnTo>
                  <a:lnTo>
                    <a:pt x="10228" y="25266"/>
                  </a:lnTo>
                  <a:lnTo>
                    <a:pt x="10180" y="25397"/>
                  </a:lnTo>
                  <a:lnTo>
                    <a:pt x="10061" y="25849"/>
                  </a:lnTo>
                  <a:lnTo>
                    <a:pt x="10311" y="26171"/>
                  </a:lnTo>
                  <a:lnTo>
                    <a:pt x="10847" y="26194"/>
                  </a:lnTo>
                  <a:lnTo>
                    <a:pt x="11359" y="25932"/>
                  </a:lnTo>
                  <a:lnTo>
                    <a:pt x="12300" y="25325"/>
                  </a:lnTo>
                  <a:lnTo>
                    <a:pt x="13407" y="25492"/>
                  </a:lnTo>
                  <a:lnTo>
                    <a:pt x="13705" y="25540"/>
                  </a:lnTo>
                  <a:lnTo>
                    <a:pt x="14002" y="25432"/>
                  </a:lnTo>
                  <a:lnTo>
                    <a:pt x="14479" y="25301"/>
                  </a:lnTo>
                  <a:lnTo>
                    <a:pt x="14895" y="25575"/>
                  </a:lnTo>
                  <a:lnTo>
                    <a:pt x="15705" y="26171"/>
                  </a:lnTo>
                  <a:lnTo>
                    <a:pt x="16717" y="26218"/>
                  </a:lnTo>
                  <a:lnTo>
                    <a:pt x="17026" y="26194"/>
                  </a:lnTo>
                  <a:lnTo>
                    <a:pt x="17312" y="26349"/>
                  </a:lnTo>
                  <a:lnTo>
                    <a:pt x="17967" y="26635"/>
                  </a:lnTo>
                  <a:lnTo>
                    <a:pt x="18598" y="26337"/>
                  </a:lnTo>
                  <a:lnTo>
                    <a:pt x="18931" y="26147"/>
                  </a:lnTo>
                  <a:lnTo>
                    <a:pt x="19301" y="26075"/>
                  </a:lnTo>
                  <a:lnTo>
                    <a:pt x="19932" y="25897"/>
                  </a:lnTo>
                  <a:lnTo>
                    <a:pt x="20098" y="25266"/>
                  </a:lnTo>
                  <a:lnTo>
                    <a:pt x="20229" y="24849"/>
                  </a:lnTo>
                  <a:lnTo>
                    <a:pt x="20479" y="24766"/>
                  </a:lnTo>
                  <a:lnTo>
                    <a:pt x="21503" y="25063"/>
                  </a:lnTo>
                  <a:lnTo>
                    <a:pt x="22527" y="25004"/>
                  </a:lnTo>
                  <a:lnTo>
                    <a:pt x="23468" y="25218"/>
                  </a:lnTo>
                  <a:lnTo>
                    <a:pt x="24230" y="24658"/>
                  </a:lnTo>
                  <a:lnTo>
                    <a:pt x="24337" y="24599"/>
                  </a:lnTo>
                  <a:lnTo>
                    <a:pt x="24480" y="24551"/>
                  </a:lnTo>
                  <a:lnTo>
                    <a:pt x="24611" y="25397"/>
                  </a:lnTo>
                  <a:lnTo>
                    <a:pt x="25468" y="25504"/>
                  </a:lnTo>
                  <a:lnTo>
                    <a:pt x="25778" y="25480"/>
                  </a:lnTo>
                  <a:lnTo>
                    <a:pt x="26087" y="25420"/>
                  </a:lnTo>
                  <a:lnTo>
                    <a:pt x="26373" y="25420"/>
                  </a:lnTo>
                  <a:lnTo>
                    <a:pt x="26480" y="25659"/>
                  </a:lnTo>
                  <a:lnTo>
                    <a:pt x="26563" y="26802"/>
                  </a:lnTo>
                  <a:lnTo>
                    <a:pt x="26361" y="27980"/>
                  </a:lnTo>
                  <a:lnTo>
                    <a:pt x="26337" y="29016"/>
                  </a:lnTo>
                  <a:lnTo>
                    <a:pt x="27135" y="29373"/>
                  </a:lnTo>
                  <a:lnTo>
                    <a:pt x="28468" y="29409"/>
                  </a:lnTo>
                  <a:lnTo>
                    <a:pt x="29492" y="30254"/>
                  </a:lnTo>
                  <a:lnTo>
                    <a:pt x="29719" y="30802"/>
                  </a:lnTo>
                  <a:lnTo>
                    <a:pt x="29457" y="31290"/>
                  </a:lnTo>
                  <a:lnTo>
                    <a:pt x="28897" y="31921"/>
                  </a:lnTo>
                  <a:lnTo>
                    <a:pt x="28564" y="32683"/>
                  </a:lnTo>
                  <a:lnTo>
                    <a:pt x="28445" y="32993"/>
                  </a:lnTo>
                  <a:lnTo>
                    <a:pt x="28230" y="33195"/>
                  </a:lnTo>
                  <a:lnTo>
                    <a:pt x="27564" y="33707"/>
                  </a:lnTo>
                  <a:lnTo>
                    <a:pt x="26992" y="34314"/>
                  </a:lnTo>
                  <a:lnTo>
                    <a:pt x="26694" y="34553"/>
                  </a:lnTo>
                  <a:lnTo>
                    <a:pt x="26361" y="34731"/>
                  </a:lnTo>
                  <a:lnTo>
                    <a:pt x="25111" y="35160"/>
                  </a:lnTo>
                  <a:lnTo>
                    <a:pt x="24111" y="36041"/>
                  </a:lnTo>
                  <a:lnTo>
                    <a:pt x="23801" y="36267"/>
                  </a:lnTo>
                  <a:lnTo>
                    <a:pt x="23515" y="36577"/>
                  </a:lnTo>
                  <a:lnTo>
                    <a:pt x="23099" y="37529"/>
                  </a:lnTo>
                  <a:lnTo>
                    <a:pt x="22099" y="37624"/>
                  </a:lnTo>
                  <a:lnTo>
                    <a:pt x="21789" y="37708"/>
                  </a:lnTo>
                  <a:lnTo>
                    <a:pt x="21849" y="37982"/>
                  </a:lnTo>
                  <a:lnTo>
                    <a:pt x="22265" y="38970"/>
                  </a:lnTo>
                  <a:lnTo>
                    <a:pt x="22682" y="39958"/>
                  </a:lnTo>
                  <a:lnTo>
                    <a:pt x="22789" y="40137"/>
                  </a:lnTo>
                  <a:lnTo>
                    <a:pt x="22741" y="40339"/>
                  </a:lnTo>
                  <a:lnTo>
                    <a:pt x="22503" y="40970"/>
                  </a:lnTo>
                  <a:lnTo>
                    <a:pt x="22563" y="41625"/>
                  </a:lnTo>
                  <a:lnTo>
                    <a:pt x="22741" y="42589"/>
                  </a:lnTo>
                  <a:lnTo>
                    <a:pt x="22551" y="43554"/>
                  </a:lnTo>
                  <a:lnTo>
                    <a:pt x="22515" y="43816"/>
                  </a:lnTo>
                  <a:lnTo>
                    <a:pt x="22646" y="44078"/>
                  </a:lnTo>
                  <a:lnTo>
                    <a:pt x="22801" y="44542"/>
                  </a:lnTo>
                  <a:lnTo>
                    <a:pt x="22527" y="44923"/>
                  </a:lnTo>
                  <a:lnTo>
                    <a:pt x="22230" y="45399"/>
                  </a:lnTo>
                  <a:lnTo>
                    <a:pt x="22265" y="45959"/>
                  </a:lnTo>
                  <a:lnTo>
                    <a:pt x="22349" y="46673"/>
                  </a:lnTo>
                  <a:lnTo>
                    <a:pt x="22075" y="47387"/>
                  </a:lnTo>
                  <a:lnTo>
                    <a:pt x="21563" y="47923"/>
                  </a:lnTo>
                  <a:lnTo>
                    <a:pt x="20896" y="48173"/>
                  </a:lnTo>
                  <a:lnTo>
                    <a:pt x="20658" y="48233"/>
                  </a:lnTo>
                  <a:lnTo>
                    <a:pt x="20432" y="48340"/>
                  </a:lnTo>
                  <a:lnTo>
                    <a:pt x="20063" y="48578"/>
                  </a:lnTo>
                  <a:lnTo>
                    <a:pt x="19944" y="48935"/>
                  </a:lnTo>
                  <a:lnTo>
                    <a:pt x="20039" y="49542"/>
                  </a:lnTo>
                  <a:lnTo>
                    <a:pt x="20372" y="50019"/>
                  </a:lnTo>
                  <a:lnTo>
                    <a:pt x="20729" y="50304"/>
                  </a:lnTo>
                  <a:lnTo>
                    <a:pt x="20920" y="50685"/>
                  </a:lnTo>
                  <a:lnTo>
                    <a:pt x="21027" y="52400"/>
                  </a:lnTo>
                  <a:lnTo>
                    <a:pt x="20301" y="53948"/>
                  </a:lnTo>
                  <a:lnTo>
                    <a:pt x="20015" y="54424"/>
                  </a:lnTo>
                  <a:lnTo>
                    <a:pt x="19836" y="54948"/>
                  </a:lnTo>
                  <a:lnTo>
                    <a:pt x="19372" y="55924"/>
                  </a:lnTo>
                  <a:lnTo>
                    <a:pt x="18277" y="55996"/>
                  </a:lnTo>
                  <a:lnTo>
                    <a:pt x="17515" y="55865"/>
                  </a:lnTo>
                  <a:lnTo>
                    <a:pt x="16776" y="55877"/>
                  </a:lnTo>
                  <a:lnTo>
                    <a:pt x="15622" y="55996"/>
                  </a:lnTo>
                  <a:lnTo>
                    <a:pt x="14526" y="55746"/>
                  </a:lnTo>
                  <a:lnTo>
                    <a:pt x="14312" y="55698"/>
                  </a:lnTo>
                  <a:lnTo>
                    <a:pt x="14157" y="55805"/>
                  </a:lnTo>
                  <a:lnTo>
                    <a:pt x="14109" y="55972"/>
                  </a:lnTo>
                  <a:lnTo>
                    <a:pt x="14181" y="56139"/>
                  </a:lnTo>
                  <a:lnTo>
                    <a:pt x="14526" y="56770"/>
                  </a:lnTo>
                  <a:lnTo>
                    <a:pt x="14955" y="57365"/>
                  </a:lnTo>
                  <a:lnTo>
                    <a:pt x="15205" y="57651"/>
                  </a:lnTo>
                  <a:lnTo>
                    <a:pt x="15241" y="58020"/>
                  </a:lnTo>
                  <a:lnTo>
                    <a:pt x="15252" y="58436"/>
                  </a:lnTo>
                  <a:lnTo>
                    <a:pt x="15586" y="58675"/>
                  </a:lnTo>
                  <a:lnTo>
                    <a:pt x="16003" y="58996"/>
                  </a:lnTo>
                  <a:lnTo>
                    <a:pt x="15943" y="59544"/>
                  </a:lnTo>
                  <a:lnTo>
                    <a:pt x="15836" y="59960"/>
                  </a:lnTo>
                  <a:lnTo>
                    <a:pt x="16003" y="60341"/>
                  </a:lnTo>
                  <a:lnTo>
                    <a:pt x="16491" y="61020"/>
                  </a:lnTo>
                  <a:lnTo>
                    <a:pt x="16634" y="61818"/>
                  </a:lnTo>
                  <a:lnTo>
                    <a:pt x="16788" y="62306"/>
                  </a:lnTo>
                  <a:lnTo>
                    <a:pt x="17169" y="62651"/>
                  </a:lnTo>
                  <a:lnTo>
                    <a:pt x="17431" y="62818"/>
                  </a:lnTo>
                  <a:lnTo>
                    <a:pt x="17550" y="63104"/>
                  </a:lnTo>
                  <a:lnTo>
                    <a:pt x="17765" y="63592"/>
                  </a:lnTo>
                  <a:lnTo>
                    <a:pt x="18312" y="63568"/>
                  </a:lnTo>
                  <a:lnTo>
                    <a:pt x="18848" y="63604"/>
                  </a:lnTo>
                  <a:lnTo>
                    <a:pt x="19348" y="64128"/>
                  </a:lnTo>
                  <a:lnTo>
                    <a:pt x="19467" y="64794"/>
                  </a:lnTo>
                  <a:lnTo>
                    <a:pt x="19146" y="65378"/>
                  </a:lnTo>
                  <a:lnTo>
                    <a:pt x="18562" y="66009"/>
                  </a:lnTo>
                  <a:lnTo>
                    <a:pt x="18622" y="66878"/>
                  </a:lnTo>
                  <a:lnTo>
                    <a:pt x="18622" y="67021"/>
                  </a:lnTo>
                  <a:lnTo>
                    <a:pt x="18467" y="67140"/>
                  </a:lnTo>
                  <a:lnTo>
                    <a:pt x="17503" y="67759"/>
                  </a:lnTo>
                  <a:lnTo>
                    <a:pt x="16610" y="68485"/>
                  </a:lnTo>
                  <a:lnTo>
                    <a:pt x="16086" y="68950"/>
                  </a:lnTo>
                  <a:lnTo>
                    <a:pt x="15907" y="69545"/>
                  </a:lnTo>
                  <a:lnTo>
                    <a:pt x="15848" y="70378"/>
                  </a:lnTo>
                  <a:lnTo>
                    <a:pt x="15514" y="71105"/>
                  </a:lnTo>
                  <a:lnTo>
                    <a:pt x="15229" y="71724"/>
                  </a:lnTo>
                  <a:lnTo>
                    <a:pt x="15300" y="72414"/>
                  </a:lnTo>
                  <a:lnTo>
                    <a:pt x="16288" y="74010"/>
                  </a:lnTo>
                  <a:lnTo>
                    <a:pt x="17038" y="75736"/>
                  </a:lnTo>
                  <a:lnTo>
                    <a:pt x="17431" y="76153"/>
                  </a:lnTo>
                  <a:lnTo>
                    <a:pt x="18027" y="76093"/>
                  </a:lnTo>
                  <a:lnTo>
                    <a:pt x="18789" y="75927"/>
                  </a:lnTo>
                  <a:lnTo>
                    <a:pt x="19039" y="76677"/>
                  </a:lnTo>
                  <a:lnTo>
                    <a:pt x="19039" y="77034"/>
                  </a:lnTo>
                  <a:lnTo>
                    <a:pt x="18801" y="77248"/>
                  </a:lnTo>
                  <a:lnTo>
                    <a:pt x="18586" y="77415"/>
                  </a:lnTo>
                  <a:lnTo>
                    <a:pt x="18503" y="77665"/>
                  </a:lnTo>
                  <a:lnTo>
                    <a:pt x="18134" y="78177"/>
                  </a:lnTo>
                  <a:lnTo>
                    <a:pt x="17479" y="78082"/>
                  </a:lnTo>
                  <a:lnTo>
                    <a:pt x="17086" y="77927"/>
                  </a:lnTo>
                  <a:lnTo>
                    <a:pt x="16741" y="78106"/>
                  </a:lnTo>
                  <a:lnTo>
                    <a:pt x="16467" y="78379"/>
                  </a:lnTo>
                  <a:lnTo>
                    <a:pt x="16086" y="78320"/>
                  </a:lnTo>
                  <a:lnTo>
                    <a:pt x="15657" y="78296"/>
                  </a:lnTo>
                  <a:lnTo>
                    <a:pt x="15407" y="78713"/>
                  </a:lnTo>
                  <a:lnTo>
                    <a:pt x="14943" y="80058"/>
                  </a:lnTo>
                  <a:lnTo>
                    <a:pt x="14026" y="81177"/>
                  </a:lnTo>
                  <a:lnTo>
                    <a:pt x="13288" y="81749"/>
                  </a:lnTo>
                  <a:lnTo>
                    <a:pt x="12835" y="82547"/>
                  </a:lnTo>
                  <a:lnTo>
                    <a:pt x="12550" y="83392"/>
                  </a:lnTo>
                  <a:lnTo>
                    <a:pt x="12085" y="84154"/>
                  </a:lnTo>
                  <a:lnTo>
                    <a:pt x="11978" y="84368"/>
                  </a:lnTo>
                  <a:lnTo>
                    <a:pt x="12038" y="84606"/>
                  </a:lnTo>
                  <a:lnTo>
                    <a:pt x="12574" y="85987"/>
                  </a:lnTo>
                  <a:lnTo>
                    <a:pt x="12514" y="87464"/>
                  </a:lnTo>
                  <a:lnTo>
                    <a:pt x="12562" y="88369"/>
                  </a:lnTo>
                  <a:lnTo>
                    <a:pt x="12895" y="89202"/>
                  </a:lnTo>
                  <a:lnTo>
                    <a:pt x="13228" y="89274"/>
                  </a:lnTo>
                  <a:lnTo>
                    <a:pt x="13609" y="89035"/>
                  </a:lnTo>
                  <a:lnTo>
                    <a:pt x="14871" y="89190"/>
                  </a:lnTo>
                  <a:lnTo>
                    <a:pt x="16134" y="89202"/>
                  </a:lnTo>
                  <a:lnTo>
                    <a:pt x="17146" y="89345"/>
                  </a:lnTo>
                  <a:lnTo>
                    <a:pt x="18027" y="89809"/>
                  </a:lnTo>
                  <a:lnTo>
                    <a:pt x="18848" y="90286"/>
                  </a:lnTo>
                  <a:lnTo>
                    <a:pt x="19682" y="90738"/>
                  </a:lnTo>
                  <a:lnTo>
                    <a:pt x="20634" y="91298"/>
                  </a:lnTo>
                  <a:lnTo>
                    <a:pt x="21503" y="91988"/>
                  </a:lnTo>
                  <a:lnTo>
                    <a:pt x="22980" y="93607"/>
                  </a:lnTo>
                  <a:lnTo>
                    <a:pt x="24277" y="95358"/>
                  </a:lnTo>
                  <a:lnTo>
                    <a:pt x="24087" y="95417"/>
                  </a:lnTo>
                  <a:lnTo>
                    <a:pt x="23884" y="95501"/>
                  </a:lnTo>
                  <a:lnTo>
                    <a:pt x="23325" y="95703"/>
                  </a:lnTo>
                  <a:lnTo>
                    <a:pt x="23099" y="96251"/>
                  </a:lnTo>
                  <a:lnTo>
                    <a:pt x="23456" y="97346"/>
                  </a:lnTo>
                  <a:lnTo>
                    <a:pt x="24218" y="97620"/>
                  </a:lnTo>
                  <a:lnTo>
                    <a:pt x="24861" y="97798"/>
                  </a:lnTo>
                  <a:lnTo>
                    <a:pt x="25373" y="98191"/>
                  </a:lnTo>
                  <a:lnTo>
                    <a:pt x="25528" y="98477"/>
                  </a:lnTo>
                  <a:lnTo>
                    <a:pt x="25254" y="98596"/>
                  </a:lnTo>
                  <a:lnTo>
                    <a:pt x="24682" y="98858"/>
                  </a:lnTo>
                  <a:lnTo>
                    <a:pt x="24801" y="99465"/>
                  </a:lnTo>
                  <a:lnTo>
                    <a:pt x="25004" y="99989"/>
                  </a:lnTo>
                  <a:lnTo>
                    <a:pt x="25230" y="100513"/>
                  </a:lnTo>
                  <a:lnTo>
                    <a:pt x="26182" y="102025"/>
                  </a:lnTo>
                  <a:lnTo>
                    <a:pt x="27087" y="103573"/>
                  </a:lnTo>
                  <a:lnTo>
                    <a:pt x="27278" y="103752"/>
                  </a:lnTo>
                  <a:lnTo>
                    <a:pt x="27575" y="103811"/>
                  </a:lnTo>
                  <a:lnTo>
                    <a:pt x="28468" y="104073"/>
                  </a:lnTo>
                  <a:lnTo>
                    <a:pt x="29147" y="104704"/>
                  </a:lnTo>
                  <a:lnTo>
                    <a:pt x="29445" y="104990"/>
                  </a:lnTo>
                  <a:lnTo>
                    <a:pt x="29778" y="105228"/>
                  </a:lnTo>
                  <a:lnTo>
                    <a:pt x="30671" y="105704"/>
                  </a:lnTo>
                  <a:lnTo>
                    <a:pt x="31588" y="106133"/>
                  </a:lnTo>
                  <a:lnTo>
                    <a:pt x="32517" y="106407"/>
                  </a:lnTo>
                  <a:lnTo>
                    <a:pt x="33469" y="106180"/>
                  </a:lnTo>
                  <a:lnTo>
                    <a:pt x="33814" y="105597"/>
                  </a:lnTo>
                  <a:lnTo>
                    <a:pt x="33695" y="104871"/>
                  </a:lnTo>
                  <a:lnTo>
                    <a:pt x="33826" y="104383"/>
                  </a:lnTo>
                  <a:lnTo>
                    <a:pt x="34338" y="104311"/>
                  </a:lnTo>
                  <a:lnTo>
                    <a:pt x="34779" y="104275"/>
                  </a:lnTo>
                  <a:lnTo>
                    <a:pt x="35005" y="103918"/>
                  </a:lnTo>
                  <a:lnTo>
                    <a:pt x="35898" y="102716"/>
                  </a:lnTo>
                  <a:lnTo>
                    <a:pt x="36767" y="101477"/>
                  </a:lnTo>
                  <a:lnTo>
                    <a:pt x="36827" y="101406"/>
                  </a:lnTo>
                  <a:lnTo>
                    <a:pt x="36910" y="101346"/>
                  </a:lnTo>
                  <a:lnTo>
                    <a:pt x="38684" y="100692"/>
                  </a:lnTo>
                  <a:lnTo>
                    <a:pt x="40470" y="100037"/>
                  </a:lnTo>
                  <a:lnTo>
                    <a:pt x="40910" y="99989"/>
                  </a:lnTo>
                  <a:lnTo>
                    <a:pt x="41410" y="100156"/>
                  </a:lnTo>
                  <a:lnTo>
                    <a:pt x="42315" y="100346"/>
                  </a:lnTo>
                  <a:lnTo>
                    <a:pt x="43149" y="100072"/>
                  </a:lnTo>
                  <a:lnTo>
                    <a:pt x="44387" y="99037"/>
                  </a:lnTo>
                  <a:lnTo>
                    <a:pt x="45482" y="97870"/>
                  </a:lnTo>
                  <a:lnTo>
                    <a:pt x="45852" y="97548"/>
                  </a:lnTo>
                  <a:lnTo>
                    <a:pt x="46304" y="97477"/>
                  </a:lnTo>
                  <a:lnTo>
                    <a:pt x="47447" y="97596"/>
                  </a:lnTo>
                  <a:lnTo>
                    <a:pt x="48578" y="97477"/>
                  </a:lnTo>
                  <a:lnTo>
                    <a:pt x="50162" y="97239"/>
                  </a:lnTo>
                  <a:lnTo>
                    <a:pt x="51745" y="97239"/>
                  </a:lnTo>
                  <a:lnTo>
                    <a:pt x="53031" y="97358"/>
                  </a:lnTo>
                  <a:lnTo>
                    <a:pt x="54353" y="97346"/>
                  </a:lnTo>
                  <a:lnTo>
                    <a:pt x="54603" y="97405"/>
                  </a:lnTo>
                  <a:lnTo>
                    <a:pt x="54841" y="97548"/>
                  </a:lnTo>
                  <a:lnTo>
                    <a:pt x="55972" y="97965"/>
                  </a:lnTo>
                  <a:lnTo>
                    <a:pt x="57162" y="97846"/>
                  </a:lnTo>
                  <a:lnTo>
                    <a:pt x="58294" y="97525"/>
                  </a:lnTo>
                  <a:lnTo>
                    <a:pt x="59472" y="97477"/>
                  </a:lnTo>
                  <a:lnTo>
                    <a:pt x="60639" y="97489"/>
                  </a:lnTo>
                  <a:lnTo>
                    <a:pt x="61794" y="97477"/>
                  </a:lnTo>
                  <a:lnTo>
                    <a:pt x="62306" y="97525"/>
                  </a:lnTo>
                  <a:lnTo>
                    <a:pt x="62782" y="97727"/>
                  </a:lnTo>
                  <a:lnTo>
                    <a:pt x="63413" y="98060"/>
                  </a:lnTo>
                  <a:lnTo>
                    <a:pt x="64104" y="98275"/>
                  </a:lnTo>
                  <a:lnTo>
                    <a:pt x="64997" y="98096"/>
                  </a:lnTo>
                  <a:lnTo>
                    <a:pt x="65735" y="97227"/>
                  </a:lnTo>
                  <a:lnTo>
                    <a:pt x="66485" y="96358"/>
                  </a:lnTo>
                  <a:lnTo>
                    <a:pt x="67580" y="96358"/>
                  </a:lnTo>
                  <a:lnTo>
                    <a:pt x="67854" y="96417"/>
                  </a:lnTo>
                  <a:lnTo>
                    <a:pt x="68116" y="96346"/>
                  </a:lnTo>
                  <a:lnTo>
                    <a:pt x="68688" y="96191"/>
                  </a:lnTo>
                  <a:lnTo>
                    <a:pt x="69247" y="96382"/>
                  </a:lnTo>
                  <a:lnTo>
                    <a:pt x="69771" y="96774"/>
                  </a:lnTo>
                  <a:lnTo>
                    <a:pt x="70188" y="97286"/>
                  </a:lnTo>
                  <a:lnTo>
                    <a:pt x="70914" y="97775"/>
                  </a:lnTo>
                  <a:lnTo>
                    <a:pt x="71605" y="97298"/>
                  </a:lnTo>
                  <a:lnTo>
                    <a:pt x="72391" y="96489"/>
                  </a:lnTo>
                  <a:lnTo>
                    <a:pt x="72903" y="95489"/>
                  </a:lnTo>
                  <a:lnTo>
                    <a:pt x="72962" y="95346"/>
                  </a:lnTo>
                  <a:lnTo>
                    <a:pt x="73057" y="95262"/>
                  </a:lnTo>
                  <a:lnTo>
                    <a:pt x="73795" y="94667"/>
                  </a:lnTo>
                  <a:lnTo>
                    <a:pt x="73986" y="93738"/>
                  </a:lnTo>
                  <a:lnTo>
                    <a:pt x="74117" y="93250"/>
                  </a:lnTo>
                  <a:lnTo>
                    <a:pt x="74427" y="92822"/>
                  </a:lnTo>
                  <a:lnTo>
                    <a:pt x="74700" y="92464"/>
                  </a:lnTo>
                  <a:lnTo>
                    <a:pt x="74748" y="92060"/>
                  </a:lnTo>
                  <a:lnTo>
                    <a:pt x="75200" y="90583"/>
                  </a:lnTo>
                  <a:lnTo>
                    <a:pt x="76308" y="89547"/>
                  </a:lnTo>
                  <a:lnTo>
                    <a:pt x="77582" y="88619"/>
                  </a:lnTo>
                  <a:lnTo>
                    <a:pt x="78796" y="87488"/>
                  </a:lnTo>
                  <a:lnTo>
                    <a:pt x="78868" y="87428"/>
                  </a:lnTo>
                  <a:lnTo>
                    <a:pt x="78975" y="87369"/>
                  </a:lnTo>
                  <a:lnTo>
                    <a:pt x="81201" y="86476"/>
                  </a:lnTo>
                  <a:lnTo>
                    <a:pt x="83582" y="86237"/>
                  </a:lnTo>
                  <a:lnTo>
                    <a:pt x="83856" y="86297"/>
                  </a:lnTo>
                  <a:lnTo>
                    <a:pt x="84071" y="86464"/>
                  </a:lnTo>
                  <a:lnTo>
                    <a:pt x="84428" y="86654"/>
                  </a:lnTo>
                  <a:lnTo>
                    <a:pt x="84785" y="86595"/>
                  </a:lnTo>
                  <a:lnTo>
                    <a:pt x="85499" y="86333"/>
                  </a:lnTo>
                  <a:lnTo>
                    <a:pt x="86249" y="86166"/>
                  </a:lnTo>
                  <a:lnTo>
                    <a:pt x="86690" y="86095"/>
                  </a:lnTo>
                  <a:lnTo>
                    <a:pt x="86976" y="85749"/>
                  </a:lnTo>
                  <a:lnTo>
                    <a:pt x="86773" y="85404"/>
                  </a:lnTo>
                  <a:lnTo>
                    <a:pt x="86368" y="85273"/>
                  </a:lnTo>
                  <a:lnTo>
                    <a:pt x="85821" y="84904"/>
                  </a:lnTo>
                  <a:lnTo>
                    <a:pt x="85523" y="84416"/>
                  </a:lnTo>
                  <a:lnTo>
                    <a:pt x="85678" y="83713"/>
                  </a:lnTo>
                  <a:lnTo>
                    <a:pt x="86011" y="83249"/>
                  </a:lnTo>
                  <a:lnTo>
                    <a:pt x="86535" y="82713"/>
                  </a:lnTo>
                  <a:lnTo>
                    <a:pt x="86571" y="82046"/>
                  </a:lnTo>
                  <a:lnTo>
                    <a:pt x="86690" y="81558"/>
                  </a:lnTo>
                  <a:lnTo>
                    <a:pt x="86976" y="81177"/>
                  </a:lnTo>
                  <a:lnTo>
                    <a:pt x="87333" y="80606"/>
                  </a:lnTo>
                  <a:lnTo>
                    <a:pt x="87452" y="79927"/>
                  </a:lnTo>
                  <a:lnTo>
                    <a:pt x="87619" y="78725"/>
                  </a:lnTo>
                  <a:lnTo>
                    <a:pt x="88559" y="77927"/>
                  </a:lnTo>
                  <a:lnTo>
                    <a:pt x="88857" y="77701"/>
                  </a:lnTo>
                  <a:lnTo>
                    <a:pt x="88869" y="77248"/>
                  </a:lnTo>
                  <a:lnTo>
                    <a:pt x="88821" y="76451"/>
                  </a:lnTo>
                  <a:lnTo>
                    <a:pt x="89416" y="75879"/>
                  </a:lnTo>
                  <a:lnTo>
                    <a:pt x="90059" y="75498"/>
                  </a:lnTo>
                  <a:lnTo>
                    <a:pt x="90369" y="74796"/>
                  </a:lnTo>
                  <a:lnTo>
                    <a:pt x="90679" y="74296"/>
                  </a:lnTo>
                  <a:lnTo>
                    <a:pt x="91262" y="73974"/>
                  </a:lnTo>
                  <a:lnTo>
                    <a:pt x="92286" y="73653"/>
                  </a:lnTo>
                  <a:lnTo>
                    <a:pt x="93322" y="73295"/>
                  </a:lnTo>
                  <a:lnTo>
                    <a:pt x="93715" y="73117"/>
                  </a:lnTo>
                  <a:lnTo>
                    <a:pt x="93893" y="72700"/>
                  </a:lnTo>
                  <a:lnTo>
                    <a:pt x="94167" y="72010"/>
                  </a:lnTo>
                  <a:lnTo>
                    <a:pt x="94905" y="71998"/>
                  </a:lnTo>
                  <a:lnTo>
                    <a:pt x="95203" y="72045"/>
                  </a:lnTo>
                  <a:lnTo>
                    <a:pt x="95370" y="71879"/>
                  </a:lnTo>
                  <a:lnTo>
                    <a:pt x="95763" y="71105"/>
                  </a:lnTo>
                  <a:lnTo>
                    <a:pt x="96441" y="70616"/>
                  </a:lnTo>
                  <a:lnTo>
                    <a:pt x="96632" y="70402"/>
                  </a:lnTo>
                  <a:lnTo>
                    <a:pt x="96620" y="70152"/>
                  </a:lnTo>
                  <a:lnTo>
                    <a:pt x="95763" y="69200"/>
                  </a:lnTo>
                  <a:lnTo>
                    <a:pt x="94643" y="68545"/>
                  </a:lnTo>
                  <a:lnTo>
                    <a:pt x="92929" y="67461"/>
                  </a:lnTo>
                  <a:lnTo>
                    <a:pt x="91905" y="65699"/>
                  </a:lnTo>
                  <a:lnTo>
                    <a:pt x="91738" y="64782"/>
                  </a:lnTo>
                  <a:lnTo>
                    <a:pt x="91500" y="63866"/>
                  </a:lnTo>
                  <a:lnTo>
                    <a:pt x="91024" y="62711"/>
                  </a:lnTo>
                  <a:lnTo>
                    <a:pt x="90607" y="61532"/>
                  </a:lnTo>
                  <a:lnTo>
                    <a:pt x="90500" y="60901"/>
                  </a:lnTo>
                  <a:lnTo>
                    <a:pt x="90643" y="60246"/>
                  </a:lnTo>
                  <a:lnTo>
                    <a:pt x="91500" y="58615"/>
                  </a:lnTo>
                  <a:lnTo>
                    <a:pt x="92191" y="56912"/>
                  </a:lnTo>
                  <a:lnTo>
                    <a:pt x="92203" y="56877"/>
                  </a:lnTo>
                  <a:lnTo>
                    <a:pt x="92214" y="56853"/>
                  </a:lnTo>
                  <a:lnTo>
                    <a:pt x="93262" y="55126"/>
                  </a:lnTo>
                  <a:lnTo>
                    <a:pt x="94310" y="53412"/>
                  </a:lnTo>
                  <a:lnTo>
                    <a:pt x="94429" y="53257"/>
                  </a:lnTo>
                  <a:lnTo>
                    <a:pt x="94608" y="53138"/>
                  </a:lnTo>
                  <a:lnTo>
                    <a:pt x="95298" y="52579"/>
                  </a:lnTo>
                  <a:lnTo>
                    <a:pt x="95655" y="51745"/>
                  </a:lnTo>
                  <a:lnTo>
                    <a:pt x="95834" y="51257"/>
                  </a:lnTo>
                  <a:lnTo>
                    <a:pt x="96203" y="50876"/>
                  </a:lnTo>
                  <a:lnTo>
                    <a:pt x="97251" y="49733"/>
                  </a:lnTo>
                  <a:lnTo>
                    <a:pt x="98025" y="48399"/>
                  </a:lnTo>
                  <a:lnTo>
                    <a:pt x="98953" y="46768"/>
                  </a:lnTo>
                  <a:lnTo>
                    <a:pt x="99775" y="45078"/>
                  </a:lnTo>
                  <a:lnTo>
                    <a:pt x="100073" y="44709"/>
                  </a:lnTo>
                  <a:lnTo>
                    <a:pt x="100477" y="44589"/>
                  </a:lnTo>
                  <a:lnTo>
                    <a:pt x="101478" y="44328"/>
                  </a:lnTo>
                  <a:lnTo>
                    <a:pt x="102430" y="43958"/>
                  </a:lnTo>
                  <a:lnTo>
                    <a:pt x="102787" y="43732"/>
                  </a:lnTo>
                  <a:lnTo>
                    <a:pt x="102930" y="43351"/>
                  </a:lnTo>
                  <a:lnTo>
                    <a:pt x="102740" y="43196"/>
                  </a:lnTo>
                  <a:lnTo>
                    <a:pt x="102442" y="43232"/>
                  </a:lnTo>
                  <a:lnTo>
                    <a:pt x="102275" y="43113"/>
                  </a:lnTo>
                  <a:lnTo>
                    <a:pt x="102156" y="42946"/>
                  </a:lnTo>
                  <a:lnTo>
                    <a:pt x="101966" y="42684"/>
                  </a:lnTo>
                  <a:lnTo>
                    <a:pt x="101632" y="42589"/>
                  </a:lnTo>
                  <a:lnTo>
                    <a:pt x="101156" y="42327"/>
                  </a:lnTo>
                  <a:lnTo>
                    <a:pt x="101358" y="41827"/>
                  </a:lnTo>
                  <a:lnTo>
                    <a:pt x="101954" y="41053"/>
                  </a:lnTo>
                  <a:lnTo>
                    <a:pt x="102513" y="40268"/>
                  </a:lnTo>
                  <a:lnTo>
                    <a:pt x="103394" y="39315"/>
                  </a:lnTo>
                  <a:lnTo>
                    <a:pt x="104526" y="38708"/>
                  </a:lnTo>
                  <a:lnTo>
                    <a:pt x="105561" y="38398"/>
                  </a:lnTo>
                  <a:lnTo>
                    <a:pt x="106550" y="37874"/>
                  </a:lnTo>
                  <a:lnTo>
                    <a:pt x="107752" y="37279"/>
                  </a:lnTo>
                  <a:lnTo>
                    <a:pt x="109074" y="36886"/>
                  </a:lnTo>
                  <a:lnTo>
                    <a:pt x="111562" y="36088"/>
                  </a:lnTo>
                  <a:lnTo>
                    <a:pt x="114074" y="35386"/>
                  </a:lnTo>
                  <a:lnTo>
                    <a:pt x="114991" y="35076"/>
                  </a:lnTo>
                  <a:lnTo>
                    <a:pt x="115598" y="34374"/>
                  </a:lnTo>
                  <a:lnTo>
                    <a:pt x="116360" y="33076"/>
                  </a:lnTo>
                  <a:lnTo>
                    <a:pt x="117503" y="32147"/>
                  </a:lnTo>
                  <a:lnTo>
                    <a:pt x="119230" y="30981"/>
                  </a:lnTo>
                  <a:lnTo>
                    <a:pt x="121147" y="30159"/>
                  </a:lnTo>
                  <a:lnTo>
                    <a:pt x="121540" y="29981"/>
                  </a:lnTo>
                  <a:lnTo>
                    <a:pt x="121790" y="29671"/>
                  </a:lnTo>
                  <a:lnTo>
                    <a:pt x="122254" y="29147"/>
                  </a:lnTo>
                  <a:lnTo>
                    <a:pt x="122849" y="28826"/>
                  </a:lnTo>
                  <a:lnTo>
                    <a:pt x="123266" y="28576"/>
                  </a:lnTo>
                  <a:lnTo>
                    <a:pt x="123647" y="28290"/>
                  </a:lnTo>
                  <a:lnTo>
                    <a:pt x="124647" y="27302"/>
                  </a:lnTo>
                  <a:lnTo>
                    <a:pt x="125611" y="26278"/>
                  </a:lnTo>
                  <a:lnTo>
                    <a:pt x="126123" y="24908"/>
                  </a:lnTo>
                  <a:lnTo>
                    <a:pt x="125671" y="23492"/>
                  </a:lnTo>
                  <a:lnTo>
                    <a:pt x="125171" y="22956"/>
                  </a:lnTo>
                  <a:lnTo>
                    <a:pt x="124766" y="22361"/>
                  </a:lnTo>
                  <a:lnTo>
                    <a:pt x="124516" y="21860"/>
                  </a:lnTo>
                  <a:lnTo>
                    <a:pt x="124647" y="21337"/>
                  </a:lnTo>
                  <a:lnTo>
                    <a:pt x="125076" y="21194"/>
                  </a:lnTo>
                  <a:lnTo>
                    <a:pt x="125528" y="21384"/>
                  </a:lnTo>
                  <a:lnTo>
                    <a:pt x="126159" y="21384"/>
                  </a:lnTo>
                  <a:lnTo>
                    <a:pt x="126540" y="20848"/>
                  </a:lnTo>
                  <a:lnTo>
                    <a:pt x="126504" y="20313"/>
                  </a:lnTo>
                  <a:lnTo>
                    <a:pt x="126028" y="20075"/>
                  </a:lnTo>
                  <a:lnTo>
                    <a:pt x="125135" y="19670"/>
                  </a:lnTo>
                  <a:lnTo>
                    <a:pt x="125016" y="18801"/>
                  </a:lnTo>
                  <a:lnTo>
                    <a:pt x="124576" y="18824"/>
                  </a:lnTo>
                  <a:lnTo>
                    <a:pt x="124195" y="18741"/>
                  </a:lnTo>
                  <a:lnTo>
                    <a:pt x="123064" y="18312"/>
                  </a:lnTo>
                  <a:lnTo>
                    <a:pt x="121992" y="18693"/>
                  </a:lnTo>
                  <a:lnTo>
                    <a:pt x="120849" y="19194"/>
                  </a:lnTo>
                  <a:lnTo>
                    <a:pt x="120063" y="20182"/>
                  </a:lnTo>
                  <a:lnTo>
                    <a:pt x="119932" y="20337"/>
                  </a:lnTo>
                  <a:lnTo>
                    <a:pt x="119754" y="20420"/>
                  </a:lnTo>
                  <a:lnTo>
                    <a:pt x="118658" y="20420"/>
                  </a:lnTo>
                  <a:lnTo>
                    <a:pt x="117575" y="20039"/>
                  </a:lnTo>
                  <a:lnTo>
                    <a:pt x="116313" y="19384"/>
                  </a:lnTo>
                  <a:lnTo>
                    <a:pt x="114836" y="19551"/>
                  </a:lnTo>
                  <a:lnTo>
                    <a:pt x="114420" y="19860"/>
                  </a:lnTo>
                  <a:lnTo>
                    <a:pt x="114098" y="20241"/>
                  </a:lnTo>
                  <a:lnTo>
                    <a:pt x="113586" y="20456"/>
                  </a:lnTo>
                  <a:lnTo>
                    <a:pt x="113146" y="20158"/>
                  </a:lnTo>
                  <a:lnTo>
                    <a:pt x="112860" y="19789"/>
                  </a:lnTo>
                  <a:lnTo>
                    <a:pt x="112967" y="19324"/>
                  </a:lnTo>
                  <a:lnTo>
                    <a:pt x="113265" y="19146"/>
                  </a:lnTo>
                  <a:lnTo>
                    <a:pt x="113277" y="18848"/>
                  </a:lnTo>
                  <a:lnTo>
                    <a:pt x="112979" y="18813"/>
                  </a:lnTo>
                  <a:lnTo>
                    <a:pt x="112646" y="18991"/>
                  </a:lnTo>
                  <a:lnTo>
                    <a:pt x="112229" y="19229"/>
                  </a:lnTo>
                  <a:lnTo>
                    <a:pt x="111717" y="19194"/>
                  </a:lnTo>
                  <a:lnTo>
                    <a:pt x="110455" y="18872"/>
                  </a:lnTo>
                  <a:lnTo>
                    <a:pt x="109193" y="19229"/>
                  </a:lnTo>
                  <a:lnTo>
                    <a:pt x="108693" y="19539"/>
                  </a:lnTo>
                  <a:lnTo>
                    <a:pt x="108121" y="19491"/>
                  </a:lnTo>
                  <a:lnTo>
                    <a:pt x="107621" y="18932"/>
                  </a:lnTo>
                  <a:lnTo>
                    <a:pt x="107502" y="18241"/>
                  </a:lnTo>
                  <a:lnTo>
                    <a:pt x="107454" y="17336"/>
                  </a:lnTo>
                  <a:lnTo>
                    <a:pt x="107121" y="16515"/>
                  </a:lnTo>
                  <a:lnTo>
                    <a:pt x="106573" y="15895"/>
                  </a:lnTo>
                  <a:lnTo>
                    <a:pt x="105716" y="15788"/>
                  </a:lnTo>
                  <a:lnTo>
                    <a:pt x="104847" y="15907"/>
                  </a:lnTo>
                  <a:lnTo>
                    <a:pt x="104121" y="15395"/>
                  </a:lnTo>
                  <a:lnTo>
                    <a:pt x="103787" y="15181"/>
                  </a:lnTo>
                  <a:lnTo>
                    <a:pt x="103347" y="15122"/>
                  </a:lnTo>
                  <a:lnTo>
                    <a:pt x="102216" y="14979"/>
                  </a:lnTo>
                  <a:lnTo>
                    <a:pt x="101144" y="14586"/>
                  </a:lnTo>
                  <a:lnTo>
                    <a:pt x="100311" y="14360"/>
                  </a:lnTo>
                  <a:lnTo>
                    <a:pt x="99537" y="14550"/>
                  </a:lnTo>
                  <a:lnTo>
                    <a:pt x="99287" y="15181"/>
                  </a:lnTo>
                  <a:lnTo>
                    <a:pt x="99501" y="15907"/>
                  </a:lnTo>
                  <a:lnTo>
                    <a:pt x="99501" y="16312"/>
                  </a:lnTo>
                  <a:lnTo>
                    <a:pt x="99120" y="16396"/>
                  </a:lnTo>
                  <a:lnTo>
                    <a:pt x="98632" y="16396"/>
                  </a:lnTo>
                  <a:lnTo>
                    <a:pt x="98144" y="16431"/>
                  </a:lnTo>
                  <a:lnTo>
                    <a:pt x="97441" y="16527"/>
                  </a:lnTo>
                  <a:lnTo>
                    <a:pt x="96798" y="16217"/>
                  </a:lnTo>
                  <a:lnTo>
                    <a:pt x="96632" y="16146"/>
                  </a:lnTo>
                  <a:lnTo>
                    <a:pt x="96489" y="16229"/>
                  </a:lnTo>
                  <a:lnTo>
                    <a:pt x="96013" y="16669"/>
                  </a:lnTo>
                  <a:lnTo>
                    <a:pt x="95465" y="16312"/>
                  </a:lnTo>
                  <a:lnTo>
                    <a:pt x="95179" y="16157"/>
                  </a:lnTo>
                  <a:lnTo>
                    <a:pt x="94798" y="16193"/>
                  </a:lnTo>
                  <a:lnTo>
                    <a:pt x="94119" y="16455"/>
                  </a:lnTo>
                  <a:lnTo>
                    <a:pt x="93453" y="16753"/>
                  </a:lnTo>
                  <a:lnTo>
                    <a:pt x="92595" y="17003"/>
                  </a:lnTo>
                  <a:lnTo>
                    <a:pt x="91929" y="16396"/>
                  </a:lnTo>
                  <a:lnTo>
                    <a:pt x="91321" y="15693"/>
                  </a:lnTo>
                  <a:lnTo>
                    <a:pt x="90429" y="15300"/>
                  </a:lnTo>
                  <a:lnTo>
                    <a:pt x="89690" y="15276"/>
                  </a:lnTo>
                  <a:lnTo>
                    <a:pt x="88988" y="15384"/>
                  </a:lnTo>
                  <a:lnTo>
                    <a:pt x="87571" y="15217"/>
                  </a:lnTo>
                  <a:lnTo>
                    <a:pt x="86261" y="14550"/>
                  </a:lnTo>
                  <a:lnTo>
                    <a:pt x="85940" y="14193"/>
                  </a:lnTo>
                  <a:lnTo>
                    <a:pt x="85726" y="13764"/>
                  </a:lnTo>
                  <a:lnTo>
                    <a:pt x="85309" y="13074"/>
                  </a:lnTo>
                  <a:lnTo>
                    <a:pt x="84487" y="13133"/>
                  </a:lnTo>
                  <a:lnTo>
                    <a:pt x="83928" y="13300"/>
                  </a:lnTo>
                  <a:lnTo>
                    <a:pt x="83344" y="13240"/>
                  </a:lnTo>
                  <a:lnTo>
                    <a:pt x="82106" y="12764"/>
                  </a:lnTo>
                  <a:lnTo>
                    <a:pt x="80808" y="12455"/>
                  </a:lnTo>
                  <a:lnTo>
                    <a:pt x="80213" y="12205"/>
                  </a:lnTo>
                  <a:lnTo>
                    <a:pt x="80189" y="11562"/>
                  </a:lnTo>
                  <a:lnTo>
                    <a:pt x="80201" y="11276"/>
                  </a:lnTo>
                  <a:lnTo>
                    <a:pt x="80011" y="11085"/>
                  </a:lnTo>
                  <a:lnTo>
                    <a:pt x="79772" y="11097"/>
                  </a:lnTo>
                  <a:lnTo>
                    <a:pt x="79606" y="11276"/>
                  </a:lnTo>
                  <a:lnTo>
                    <a:pt x="79475" y="11443"/>
                  </a:lnTo>
                  <a:lnTo>
                    <a:pt x="79344" y="11609"/>
                  </a:lnTo>
                  <a:lnTo>
                    <a:pt x="79177" y="11931"/>
                  </a:lnTo>
                  <a:lnTo>
                    <a:pt x="78820" y="11919"/>
                  </a:lnTo>
                  <a:lnTo>
                    <a:pt x="78558" y="11562"/>
                  </a:lnTo>
                  <a:lnTo>
                    <a:pt x="78665" y="11133"/>
                  </a:lnTo>
                  <a:lnTo>
                    <a:pt x="79010" y="10395"/>
                  </a:lnTo>
                  <a:lnTo>
                    <a:pt x="79106" y="9609"/>
                  </a:lnTo>
                  <a:lnTo>
                    <a:pt x="79129" y="9073"/>
                  </a:lnTo>
                  <a:lnTo>
                    <a:pt x="78796" y="8645"/>
                  </a:lnTo>
                  <a:lnTo>
                    <a:pt x="78165" y="8585"/>
                  </a:lnTo>
                  <a:lnTo>
                    <a:pt x="77665" y="8930"/>
                  </a:lnTo>
                  <a:lnTo>
                    <a:pt x="77332" y="9133"/>
                  </a:lnTo>
                  <a:lnTo>
                    <a:pt x="76915" y="9133"/>
                  </a:lnTo>
                  <a:lnTo>
                    <a:pt x="76177" y="8954"/>
                  </a:lnTo>
                  <a:lnTo>
                    <a:pt x="75665" y="8371"/>
                  </a:lnTo>
                  <a:lnTo>
                    <a:pt x="75403" y="7990"/>
                  </a:lnTo>
                  <a:lnTo>
                    <a:pt x="75069" y="7597"/>
                  </a:lnTo>
                  <a:lnTo>
                    <a:pt x="74629" y="7323"/>
                  </a:lnTo>
                  <a:lnTo>
                    <a:pt x="74165" y="7597"/>
                  </a:lnTo>
                  <a:lnTo>
                    <a:pt x="74034" y="7871"/>
                  </a:lnTo>
                  <a:lnTo>
                    <a:pt x="73819" y="8109"/>
                  </a:lnTo>
                  <a:cubicBezTo>
                    <a:pt x="72842" y="8406"/>
                    <a:pt x="72030" y="8540"/>
                    <a:pt x="71274" y="8540"/>
                  </a:cubicBezTo>
                  <a:cubicBezTo>
                    <a:pt x="69794" y="8540"/>
                    <a:pt x="68528" y="8028"/>
                    <a:pt x="66652" y="7240"/>
                  </a:cubicBezTo>
                  <a:cubicBezTo>
                    <a:pt x="66127" y="7019"/>
                    <a:pt x="65513" y="6892"/>
                    <a:pt x="64921" y="6892"/>
                  </a:cubicBezTo>
                  <a:cubicBezTo>
                    <a:pt x="63913" y="6892"/>
                    <a:pt x="62969" y="7261"/>
                    <a:pt x="62639" y="8168"/>
                  </a:cubicBezTo>
                  <a:cubicBezTo>
                    <a:pt x="61234" y="7513"/>
                    <a:pt x="59722" y="7037"/>
                    <a:pt x="58174" y="6787"/>
                  </a:cubicBezTo>
                  <a:lnTo>
                    <a:pt x="58174" y="6787"/>
                  </a:lnTo>
                  <a:cubicBezTo>
                    <a:pt x="58178" y="6787"/>
                    <a:pt x="58181" y="6787"/>
                    <a:pt x="58185" y="6787"/>
                  </a:cubicBezTo>
                  <a:cubicBezTo>
                    <a:pt x="58657" y="6787"/>
                    <a:pt x="58278" y="5977"/>
                    <a:pt x="57805" y="5894"/>
                  </a:cubicBezTo>
                  <a:cubicBezTo>
                    <a:pt x="57647" y="5867"/>
                    <a:pt x="57487" y="5853"/>
                    <a:pt x="57327" y="5853"/>
                  </a:cubicBezTo>
                  <a:cubicBezTo>
                    <a:pt x="56451" y="5853"/>
                    <a:pt x="55573" y="6255"/>
                    <a:pt x="55019" y="6930"/>
                  </a:cubicBezTo>
                  <a:lnTo>
                    <a:pt x="55019" y="6882"/>
                  </a:lnTo>
                  <a:cubicBezTo>
                    <a:pt x="54968" y="6455"/>
                    <a:pt x="54621" y="6140"/>
                    <a:pt x="54216" y="6140"/>
                  </a:cubicBezTo>
                  <a:cubicBezTo>
                    <a:pt x="54148" y="6140"/>
                    <a:pt x="54078" y="6149"/>
                    <a:pt x="54007" y="6168"/>
                  </a:cubicBezTo>
                  <a:cubicBezTo>
                    <a:pt x="52368" y="6613"/>
                    <a:pt x="50665" y="6835"/>
                    <a:pt x="48963" y="6835"/>
                  </a:cubicBezTo>
                  <a:cubicBezTo>
                    <a:pt x="46609" y="6835"/>
                    <a:pt x="44255" y="6411"/>
                    <a:pt x="42065" y="5561"/>
                  </a:cubicBezTo>
                  <a:cubicBezTo>
                    <a:pt x="40172" y="4835"/>
                    <a:pt x="37267" y="4942"/>
                    <a:pt x="35886" y="3715"/>
                  </a:cubicBezTo>
                  <a:cubicBezTo>
                    <a:pt x="35874" y="3704"/>
                    <a:pt x="35136" y="3061"/>
                    <a:pt x="35136" y="3061"/>
                  </a:cubicBezTo>
                  <a:lnTo>
                    <a:pt x="34291" y="3573"/>
                  </a:lnTo>
                  <a:lnTo>
                    <a:pt x="33874" y="3823"/>
                  </a:lnTo>
                  <a:lnTo>
                    <a:pt x="33398" y="3870"/>
                  </a:lnTo>
                  <a:lnTo>
                    <a:pt x="31266" y="3775"/>
                  </a:lnTo>
                  <a:lnTo>
                    <a:pt x="29147" y="3834"/>
                  </a:lnTo>
                  <a:lnTo>
                    <a:pt x="27480" y="3727"/>
                  </a:lnTo>
                  <a:lnTo>
                    <a:pt x="25825" y="3477"/>
                  </a:lnTo>
                  <a:lnTo>
                    <a:pt x="23932" y="3394"/>
                  </a:lnTo>
                  <a:lnTo>
                    <a:pt x="22027" y="3453"/>
                  </a:lnTo>
                  <a:lnTo>
                    <a:pt x="21206" y="3311"/>
                  </a:lnTo>
                  <a:lnTo>
                    <a:pt x="20825" y="2584"/>
                  </a:lnTo>
                  <a:lnTo>
                    <a:pt x="20491" y="1989"/>
                  </a:lnTo>
                  <a:lnTo>
                    <a:pt x="19908" y="1572"/>
                  </a:lnTo>
                  <a:lnTo>
                    <a:pt x="19658" y="1441"/>
                  </a:lnTo>
                  <a:lnTo>
                    <a:pt x="19432" y="1275"/>
                  </a:lnTo>
                  <a:lnTo>
                    <a:pt x="19074" y="929"/>
                  </a:lnTo>
                  <a:lnTo>
                    <a:pt x="18586" y="751"/>
                  </a:lnTo>
                  <a:lnTo>
                    <a:pt x="18098" y="977"/>
                  </a:lnTo>
                  <a:lnTo>
                    <a:pt x="17788" y="1429"/>
                  </a:lnTo>
                  <a:lnTo>
                    <a:pt x="17693" y="1132"/>
                  </a:lnTo>
                  <a:lnTo>
                    <a:pt x="17681" y="906"/>
                  </a:lnTo>
                  <a:lnTo>
                    <a:pt x="17586" y="322"/>
                  </a:lnTo>
                  <a:lnTo>
                    <a:pt x="17169"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a:off x="2972075" y="2727850"/>
              <a:ext cx="25" cy="325"/>
            </a:xfrm>
            <a:custGeom>
              <a:avLst/>
              <a:gdLst/>
              <a:ahLst/>
              <a:cxnLst/>
              <a:rect l="l" t="t" r="r" b="b"/>
              <a:pathLst>
                <a:path w="1" h="13" extrusionOk="0">
                  <a:moveTo>
                    <a:pt x="1" y="0"/>
                  </a:moveTo>
                  <a:cubicBezTo>
                    <a:pt x="1" y="0"/>
                    <a:pt x="1" y="12"/>
                    <a:pt x="1" y="0"/>
                  </a:cubicBezTo>
                  <a:cubicBezTo>
                    <a:pt x="1" y="12"/>
                    <a:pt x="1" y="12"/>
                    <a:pt x="1" y="0"/>
                  </a:cubicBezTo>
                  <a:cubicBezTo>
                    <a:pt x="1" y="12"/>
                    <a:pt x="1" y="12"/>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a:off x="2972075" y="2889775"/>
              <a:ext cx="325" cy="625"/>
            </a:xfrm>
            <a:custGeom>
              <a:avLst/>
              <a:gdLst/>
              <a:ahLst/>
              <a:cxnLst/>
              <a:rect l="l" t="t" r="r" b="b"/>
              <a:pathLst>
                <a:path w="13" h="25" extrusionOk="0">
                  <a:moveTo>
                    <a:pt x="1" y="0"/>
                  </a:moveTo>
                  <a:lnTo>
                    <a:pt x="1" y="24"/>
                  </a:lnTo>
                  <a:lnTo>
                    <a:pt x="13" y="12"/>
                  </a:lnTo>
                  <a:cubicBezTo>
                    <a:pt x="13" y="0"/>
                    <a:pt x="13" y="0"/>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1"/>
            <p:cNvSpPr/>
            <p:nvPr/>
          </p:nvSpPr>
          <p:spPr>
            <a:xfrm>
              <a:off x="3736475" y="2092650"/>
              <a:ext cx="25" cy="25"/>
            </a:xfrm>
            <a:custGeom>
              <a:avLst/>
              <a:gdLst/>
              <a:ahLst/>
              <a:cxnLst/>
              <a:rect l="l" t="t" r="r" b="b"/>
              <a:pathLst>
                <a:path w="1" h="1" extrusionOk="0">
                  <a:moveTo>
                    <a:pt x="0" y="0"/>
                  </a:move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1"/>
            <p:cNvSpPr/>
            <p:nvPr/>
          </p:nvSpPr>
          <p:spPr>
            <a:xfrm>
              <a:off x="5097050" y="2815725"/>
              <a:ext cx="330425" cy="270825"/>
            </a:xfrm>
            <a:custGeom>
              <a:avLst/>
              <a:gdLst/>
              <a:ahLst/>
              <a:cxnLst/>
              <a:rect l="l" t="t" r="r" b="b"/>
              <a:pathLst>
                <a:path w="13217" h="10833" extrusionOk="0">
                  <a:moveTo>
                    <a:pt x="2979" y="3824"/>
                  </a:moveTo>
                  <a:cubicBezTo>
                    <a:pt x="2984" y="3830"/>
                    <a:pt x="2987" y="3836"/>
                    <a:pt x="2989" y="3843"/>
                  </a:cubicBezTo>
                  <a:lnTo>
                    <a:pt x="2979" y="3824"/>
                  </a:lnTo>
                  <a:close/>
                  <a:moveTo>
                    <a:pt x="9646" y="1"/>
                  </a:moveTo>
                  <a:cubicBezTo>
                    <a:pt x="9631" y="1"/>
                    <a:pt x="9615" y="4"/>
                    <a:pt x="9597" y="10"/>
                  </a:cubicBezTo>
                  <a:cubicBezTo>
                    <a:pt x="9573" y="10"/>
                    <a:pt x="9549" y="10"/>
                    <a:pt x="9549" y="45"/>
                  </a:cubicBezTo>
                  <a:cubicBezTo>
                    <a:pt x="9573" y="69"/>
                    <a:pt x="9597" y="69"/>
                    <a:pt x="9597" y="81"/>
                  </a:cubicBezTo>
                  <a:cubicBezTo>
                    <a:pt x="9593" y="80"/>
                    <a:pt x="9588" y="80"/>
                    <a:pt x="9584" y="80"/>
                  </a:cubicBezTo>
                  <a:cubicBezTo>
                    <a:pt x="9523" y="80"/>
                    <a:pt x="9462" y="135"/>
                    <a:pt x="9396" y="135"/>
                  </a:cubicBezTo>
                  <a:cubicBezTo>
                    <a:pt x="9376" y="135"/>
                    <a:pt x="9356" y="130"/>
                    <a:pt x="9335" y="117"/>
                  </a:cubicBezTo>
                  <a:cubicBezTo>
                    <a:pt x="9299" y="117"/>
                    <a:pt x="9276" y="117"/>
                    <a:pt x="9240" y="129"/>
                  </a:cubicBezTo>
                  <a:cubicBezTo>
                    <a:pt x="9192" y="141"/>
                    <a:pt x="9157" y="164"/>
                    <a:pt x="9133" y="200"/>
                  </a:cubicBezTo>
                  <a:cubicBezTo>
                    <a:pt x="9133" y="236"/>
                    <a:pt x="9157" y="248"/>
                    <a:pt x="9168" y="260"/>
                  </a:cubicBezTo>
                  <a:cubicBezTo>
                    <a:pt x="9133" y="260"/>
                    <a:pt x="9121" y="248"/>
                    <a:pt x="9109" y="236"/>
                  </a:cubicBezTo>
                  <a:cubicBezTo>
                    <a:pt x="9101" y="236"/>
                    <a:pt x="9104" y="241"/>
                    <a:pt x="9103" y="241"/>
                  </a:cubicBezTo>
                  <a:cubicBezTo>
                    <a:pt x="9102" y="241"/>
                    <a:pt x="9101" y="240"/>
                    <a:pt x="9097" y="236"/>
                  </a:cubicBezTo>
                  <a:cubicBezTo>
                    <a:pt x="9088" y="235"/>
                    <a:pt x="9080" y="234"/>
                    <a:pt x="9072" y="234"/>
                  </a:cubicBezTo>
                  <a:cubicBezTo>
                    <a:pt x="8991" y="234"/>
                    <a:pt x="8936" y="285"/>
                    <a:pt x="8871" y="295"/>
                  </a:cubicBezTo>
                  <a:cubicBezTo>
                    <a:pt x="8799" y="319"/>
                    <a:pt x="8740" y="367"/>
                    <a:pt x="8656" y="379"/>
                  </a:cubicBezTo>
                  <a:cubicBezTo>
                    <a:pt x="8561" y="426"/>
                    <a:pt x="8466" y="474"/>
                    <a:pt x="8359" y="498"/>
                  </a:cubicBezTo>
                  <a:cubicBezTo>
                    <a:pt x="8264" y="533"/>
                    <a:pt x="8145" y="557"/>
                    <a:pt x="8025" y="593"/>
                  </a:cubicBezTo>
                  <a:cubicBezTo>
                    <a:pt x="7811" y="664"/>
                    <a:pt x="7609" y="676"/>
                    <a:pt x="7394" y="700"/>
                  </a:cubicBezTo>
                  <a:cubicBezTo>
                    <a:pt x="7347" y="700"/>
                    <a:pt x="7311" y="700"/>
                    <a:pt x="7263" y="712"/>
                  </a:cubicBezTo>
                  <a:cubicBezTo>
                    <a:pt x="7168" y="736"/>
                    <a:pt x="7049" y="724"/>
                    <a:pt x="6966" y="783"/>
                  </a:cubicBezTo>
                  <a:cubicBezTo>
                    <a:pt x="6918" y="831"/>
                    <a:pt x="6859" y="855"/>
                    <a:pt x="6835" y="914"/>
                  </a:cubicBezTo>
                  <a:cubicBezTo>
                    <a:pt x="6765" y="1044"/>
                    <a:pt x="6661" y="1099"/>
                    <a:pt x="6531" y="1099"/>
                  </a:cubicBezTo>
                  <a:cubicBezTo>
                    <a:pt x="6506" y="1099"/>
                    <a:pt x="6481" y="1097"/>
                    <a:pt x="6454" y="1093"/>
                  </a:cubicBezTo>
                  <a:cubicBezTo>
                    <a:pt x="6442" y="1093"/>
                    <a:pt x="6430" y="1117"/>
                    <a:pt x="6418" y="1117"/>
                  </a:cubicBezTo>
                  <a:cubicBezTo>
                    <a:pt x="6377" y="1240"/>
                    <a:pt x="6364" y="1278"/>
                    <a:pt x="6301" y="1278"/>
                  </a:cubicBezTo>
                  <a:cubicBezTo>
                    <a:pt x="6273" y="1278"/>
                    <a:pt x="6235" y="1271"/>
                    <a:pt x="6180" y="1260"/>
                  </a:cubicBezTo>
                  <a:lnTo>
                    <a:pt x="6144" y="1260"/>
                  </a:lnTo>
                  <a:cubicBezTo>
                    <a:pt x="5906" y="1385"/>
                    <a:pt x="5678" y="1499"/>
                    <a:pt x="5400" y="1499"/>
                  </a:cubicBezTo>
                  <a:cubicBezTo>
                    <a:pt x="5386" y="1499"/>
                    <a:pt x="5372" y="1498"/>
                    <a:pt x="5358" y="1498"/>
                  </a:cubicBezTo>
                  <a:lnTo>
                    <a:pt x="5347" y="1498"/>
                  </a:lnTo>
                  <a:cubicBezTo>
                    <a:pt x="5239" y="1593"/>
                    <a:pt x="5180" y="1724"/>
                    <a:pt x="5025" y="1736"/>
                  </a:cubicBezTo>
                  <a:cubicBezTo>
                    <a:pt x="4954" y="1784"/>
                    <a:pt x="4882" y="1807"/>
                    <a:pt x="4870" y="1903"/>
                  </a:cubicBezTo>
                  <a:cubicBezTo>
                    <a:pt x="4882" y="1962"/>
                    <a:pt x="4930" y="1974"/>
                    <a:pt x="4954" y="2010"/>
                  </a:cubicBezTo>
                  <a:cubicBezTo>
                    <a:pt x="4846" y="2022"/>
                    <a:pt x="4763" y="2069"/>
                    <a:pt x="4692" y="2141"/>
                  </a:cubicBezTo>
                  <a:cubicBezTo>
                    <a:pt x="4624" y="2199"/>
                    <a:pt x="4564" y="2257"/>
                    <a:pt x="4479" y="2257"/>
                  </a:cubicBezTo>
                  <a:cubicBezTo>
                    <a:pt x="4460" y="2257"/>
                    <a:pt x="4440" y="2255"/>
                    <a:pt x="4418" y="2248"/>
                  </a:cubicBezTo>
                  <a:cubicBezTo>
                    <a:pt x="4346" y="2248"/>
                    <a:pt x="4287" y="2307"/>
                    <a:pt x="4215" y="2319"/>
                  </a:cubicBezTo>
                  <a:cubicBezTo>
                    <a:pt x="4156" y="2331"/>
                    <a:pt x="4108" y="2379"/>
                    <a:pt x="4061" y="2427"/>
                  </a:cubicBezTo>
                  <a:cubicBezTo>
                    <a:pt x="3930" y="2558"/>
                    <a:pt x="3811" y="2700"/>
                    <a:pt x="3692" y="2855"/>
                  </a:cubicBezTo>
                  <a:cubicBezTo>
                    <a:pt x="3620" y="2939"/>
                    <a:pt x="3513" y="2986"/>
                    <a:pt x="3477" y="3105"/>
                  </a:cubicBezTo>
                  <a:cubicBezTo>
                    <a:pt x="3501" y="3141"/>
                    <a:pt x="3501" y="3165"/>
                    <a:pt x="3501" y="3212"/>
                  </a:cubicBezTo>
                  <a:cubicBezTo>
                    <a:pt x="3457" y="3200"/>
                    <a:pt x="3415" y="3187"/>
                    <a:pt x="3379" y="3187"/>
                  </a:cubicBezTo>
                  <a:cubicBezTo>
                    <a:pt x="3348" y="3187"/>
                    <a:pt x="3321" y="3197"/>
                    <a:pt x="3299" y="3224"/>
                  </a:cubicBezTo>
                  <a:cubicBezTo>
                    <a:pt x="3239" y="3272"/>
                    <a:pt x="3215" y="3331"/>
                    <a:pt x="3192" y="3391"/>
                  </a:cubicBezTo>
                  <a:cubicBezTo>
                    <a:pt x="3156" y="3439"/>
                    <a:pt x="3287" y="3498"/>
                    <a:pt x="3180" y="3546"/>
                  </a:cubicBezTo>
                  <a:cubicBezTo>
                    <a:pt x="3128" y="3566"/>
                    <a:pt x="3086" y="3622"/>
                    <a:pt x="3030" y="3622"/>
                  </a:cubicBezTo>
                  <a:cubicBezTo>
                    <a:pt x="3020" y="3622"/>
                    <a:pt x="3011" y="3620"/>
                    <a:pt x="3001" y="3617"/>
                  </a:cubicBezTo>
                  <a:cubicBezTo>
                    <a:pt x="2953" y="3629"/>
                    <a:pt x="2930" y="3677"/>
                    <a:pt x="2918" y="3724"/>
                  </a:cubicBezTo>
                  <a:cubicBezTo>
                    <a:pt x="2898" y="3773"/>
                    <a:pt x="2950" y="3790"/>
                    <a:pt x="2976" y="3820"/>
                  </a:cubicBezTo>
                  <a:lnTo>
                    <a:pt x="2976" y="3820"/>
                  </a:lnTo>
                  <a:cubicBezTo>
                    <a:pt x="2962" y="3832"/>
                    <a:pt x="2948" y="3836"/>
                    <a:pt x="2935" y="3836"/>
                  </a:cubicBezTo>
                  <a:cubicBezTo>
                    <a:pt x="2894" y="3836"/>
                    <a:pt x="2858" y="3796"/>
                    <a:pt x="2822" y="3796"/>
                  </a:cubicBezTo>
                  <a:cubicBezTo>
                    <a:pt x="2656" y="3891"/>
                    <a:pt x="2501" y="3986"/>
                    <a:pt x="2299" y="3998"/>
                  </a:cubicBezTo>
                  <a:cubicBezTo>
                    <a:pt x="2215" y="3998"/>
                    <a:pt x="2144" y="4046"/>
                    <a:pt x="2060" y="4093"/>
                  </a:cubicBezTo>
                  <a:cubicBezTo>
                    <a:pt x="1977" y="4153"/>
                    <a:pt x="1906" y="4212"/>
                    <a:pt x="1870" y="4308"/>
                  </a:cubicBezTo>
                  <a:lnTo>
                    <a:pt x="1870" y="4427"/>
                  </a:lnTo>
                  <a:cubicBezTo>
                    <a:pt x="1879" y="4507"/>
                    <a:pt x="1861" y="4547"/>
                    <a:pt x="1811" y="4547"/>
                  </a:cubicBezTo>
                  <a:cubicBezTo>
                    <a:pt x="1795" y="4547"/>
                    <a:pt x="1775" y="4543"/>
                    <a:pt x="1751" y="4534"/>
                  </a:cubicBezTo>
                  <a:cubicBezTo>
                    <a:pt x="1727" y="4522"/>
                    <a:pt x="1703" y="4522"/>
                    <a:pt x="1679" y="4522"/>
                  </a:cubicBezTo>
                  <a:cubicBezTo>
                    <a:pt x="1632" y="4534"/>
                    <a:pt x="1608" y="4570"/>
                    <a:pt x="1608" y="4605"/>
                  </a:cubicBezTo>
                  <a:cubicBezTo>
                    <a:pt x="1632" y="4760"/>
                    <a:pt x="1632" y="4760"/>
                    <a:pt x="1489" y="4772"/>
                  </a:cubicBezTo>
                  <a:cubicBezTo>
                    <a:pt x="1465" y="4772"/>
                    <a:pt x="1453" y="4796"/>
                    <a:pt x="1441" y="4796"/>
                  </a:cubicBezTo>
                  <a:cubicBezTo>
                    <a:pt x="1395" y="4852"/>
                    <a:pt x="1356" y="4922"/>
                    <a:pt x="1279" y="4922"/>
                  </a:cubicBezTo>
                  <a:cubicBezTo>
                    <a:pt x="1257" y="4922"/>
                    <a:pt x="1232" y="4916"/>
                    <a:pt x="1203" y="4903"/>
                  </a:cubicBezTo>
                  <a:lnTo>
                    <a:pt x="1120" y="4903"/>
                  </a:lnTo>
                  <a:cubicBezTo>
                    <a:pt x="1036" y="4927"/>
                    <a:pt x="953" y="4939"/>
                    <a:pt x="906" y="5010"/>
                  </a:cubicBezTo>
                  <a:cubicBezTo>
                    <a:pt x="882" y="5046"/>
                    <a:pt x="953" y="5070"/>
                    <a:pt x="894" y="5105"/>
                  </a:cubicBezTo>
                  <a:cubicBezTo>
                    <a:pt x="799" y="5147"/>
                    <a:pt x="733" y="5217"/>
                    <a:pt x="637" y="5217"/>
                  </a:cubicBezTo>
                  <a:cubicBezTo>
                    <a:pt x="624" y="5217"/>
                    <a:pt x="610" y="5215"/>
                    <a:pt x="596" y="5213"/>
                  </a:cubicBezTo>
                  <a:cubicBezTo>
                    <a:pt x="548" y="5213"/>
                    <a:pt x="513" y="5225"/>
                    <a:pt x="489" y="5272"/>
                  </a:cubicBezTo>
                  <a:cubicBezTo>
                    <a:pt x="477" y="5391"/>
                    <a:pt x="417" y="5451"/>
                    <a:pt x="274" y="5451"/>
                  </a:cubicBezTo>
                  <a:cubicBezTo>
                    <a:pt x="251" y="5451"/>
                    <a:pt x="203" y="5451"/>
                    <a:pt x="179" y="5463"/>
                  </a:cubicBezTo>
                  <a:cubicBezTo>
                    <a:pt x="155" y="5475"/>
                    <a:pt x="132" y="5486"/>
                    <a:pt x="120" y="5522"/>
                  </a:cubicBezTo>
                  <a:cubicBezTo>
                    <a:pt x="84" y="5594"/>
                    <a:pt x="60" y="5665"/>
                    <a:pt x="36" y="5748"/>
                  </a:cubicBezTo>
                  <a:cubicBezTo>
                    <a:pt x="36" y="5963"/>
                    <a:pt x="1" y="6177"/>
                    <a:pt x="120" y="6379"/>
                  </a:cubicBezTo>
                  <a:cubicBezTo>
                    <a:pt x="191" y="6475"/>
                    <a:pt x="310" y="6522"/>
                    <a:pt x="334" y="6653"/>
                  </a:cubicBezTo>
                  <a:cubicBezTo>
                    <a:pt x="358" y="6689"/>
                    <a:pt x="382" y="6760"/>
                    <a:pt x="394" y="6796"/>
                  </a:cubicBezTo>
                  <a:lnTo>
                    <a:pt x="429" y="6832"/>
                  </a:lnTo>
                  <a:cubicBezTo>
                    <a:pt x="441" y="6844"/>
                    <a:pt x="477" y="6844"/>
                    <a:pt x="489" y="6844"/>
                  </a:cubicBezTo>
                  <a:cubicBezTo>
                    <a:pt x="567" y="6791"/>
                    <a:pt x="633" y="6758"/>
                    <a:pt x="709" y="6758"/>
                  </a:cubicBezTo>
                  <a:cubicBezTo>
                    <a:pt x="737" y="6758"/>
                    <a:pt x="766" y="6763"/>
                    <a:pt x="798" y="6772"/>
                  </a:cubicBezTo>
                  <a:lnTo>
                    <a:pt x="858" y="6772"/>
                  </a:lnTo>
                  <a:cubicBezTo>
                    <a:pt x="891" y="6764"/>
                    <a:pt x="912" y="6750"/>
                    <a:pt x="938" y="6750"/>
                  </a:cubicBezTo>
                  <a:cubicBezTo>
                    <a:pt x="950" y="6750"/>
                    <a:pt x="962" y="6753"/>
                    <a:pt x="977" y="6760"/>
                  </a:cubicBezTo>
                  <a:cubicBezTo>
                    <a:pt x="1048" y="6772"/>
                    <a:pt x="1108" y="6796"/>
                    <a:pt x="1167" y="6832"/>
                  </a:cubicBezTo>
                  <a:cubicBezTo>
                    <a:pt x="1167" y="6832"/>
                    <a:pt x="1191" y="6820"/>
                    <a:pt x="1203" y="6820"/>
                  </a:cubicBezTo>
                  <a:cubicBezTo>
                    <a:pt x="1227" y="6772"/>
                    <a:pt x="1263" y="6737"/>
                    <a:pt x="1322" y="6737"/>
                  </a:cubicBezTo>
                  <a:cubicBezTo>
                    <a:pt x="1329" y="6735"/>
                    <a:pt x="1334" y="6734"/>
                    <a:pt x="1340" y="6734"/>
                  </a:cubicBezTo>
                  <a:cubicBezTo>
                    <a:pt x="1373" y="6734"/>
                    <a:pt x="1382" y="6765"/>
                    <a:pt x="1382" y="6796"/>
                  </a:cubicBezTo>
                  <a:cubicBezTo>
                    <a:pt x="1382" y="6808"/>
                    <a:pt x="1394" y="6832"/>
                    <a:pt x="1417" y="6844"/>
                  </a:cubicBezTo>
                  <a:cubicBezTo>
                    <a:pt x="1453" y="6856"/>
                    <a:pt x="1489" y="6891"/>
                    <a:pt x="1513" y="6915"/>
                  </a:cubicBezTo>
                  <a:cubicBezTo>
                    <a:pt x="1537" y="6915"/>
                    <a:pt x="1537" y="6915"/>
                    <a:pt x="1548" y="6903"/>
                  </a:cubicBezTo>
                  <a:cubicBezTo>
                    <a:pt x="1559" y="6893"/>
                    <a:pt x="1551" y="6865"/>
                    <a:pt x="1557" y="6865"/>
                  </a:cubicBezTo>
                  <a:lnTo>
                    <a:pt x="1557" y="6865"/>
                  </a:lnTo>
                  <a:cubicBezTo>
                    <a:pt x="1557" y="6865"/>
                    <a:pt x="1559" y="6866"/>
                    <a:pt x="1560" y="6868"/>
                  </a:cubicBezTo>
                  <a:cubicBezTo>
                    <a:pt x="1608" y="6951"/>
                    <a:pt x="1608" y="7022"/>
                    <a:pt x="1596" y="7094"/>
                  </a:cubicBezTo>
                  <a:cubicBezTo>
                    <a:pt x="1572" y="7153"/>
                    <a:pt x="1548" y="7225"/>
                    <a:pt x="1572" y="7272"/>
                  </a:cubicBezTo>
                  <a:cubicBezTo>
                    <a:pt x="1620" y="7368"/>
                    <a:pt x="1596" y="7439"/>
                    <a:pt x="1596" y="7522"/>
                  </a:cubicBezTo>
                  <a:cubicBezTo>
                    <a:pt x="1596" y="7606"/>
                    <a:pt x="1620" y="7665"/>
                    <a:pt x="1679" y="7713"/>
                  </a:cubicBezTo>
                  <a:cubicBezTo>
                    <a:pt x="1707" y="7721"/>
                    <a:pt x="1736" y="7725"/>
                    <a:pt x="1766" y="7725"/>
                  </a:cubicBezTo>
                  <a:cubicBezTo>
                    <a:pt x="1825" y="7725"/>
                    <a:pt x="1886" y="7709"/>
                    <a:pt x="1941" y="7677"/>
                  </a:cubicBezTo>
                  <a:cubicBezTo>
                    <a:pt x="1977" y="7665"/>
                    <a:pt x="1977" y="7630"/>
                    <a:pt x="1965" y="7618"/>
                  </a:cubicBezTo>
                  <a:cubicBezTo>
                    <a:pt x="1882" y="7511"/>
                    <a:pt x="1929" y="7451"/>
                    <a:pt x="2049" y="7439"/>
                  </a:cubicBezTo>
                  <a:cubicBezTo>
                    <a:pt x="2084" y="7439"/>
                    <a:pt x="2120" y="7427"/>
                    <a:pt x="2144" y="7391"/>
                  </a:cubicBezTo>
                  <a:cubicBezTo>
                    <a:pt x="2147" y="7382"/>
                    <a:pt x="2150" y="7374"/>
                    <a:pt x="2152" y="7369"/>
                  </a:cubicBezTo>
                  <a:lnTo>
                    <a:pt x="2152" y="7369"/>
                  </a:lnTo>
                  <a:cubicBezTo>
                    <a:pt x="2148" y="7386"/>
                    <a:pt x="2143" y="7416"/>
                    <a:pt x="2162" y="7416"/>
                  </a:cubicBezTo>
                  <a:cubicBezTo>
                    <a:pt x="2164" y="7416"/>
                    <a:pt x="2165" y="7416"/>
                    <a:pt x="2168" y="7415"/>
                  </a:cubicBezTo>
                  <a:cubicBezTo>
                    <a:pt x="2203" y="7391"/>
                    <a:pt x="2239" y="7391"/>
                    <a:pt x="2287" y="7391"/>
                  </a:cubicBezTo>
                  <a:cubicBezTo>
                    <a:pt x="2334" y="7380"/>
                    <a:pt x="2346" y="7344"/>
                    <a:pt x="2358" y="7308"/>
                  </a:cubicBezTo>
                  <a:cubicBezTo>
                    <a:pt x="2382" y="7260"/>
                    <a:pt x="2382" y="7225"/>
                    <a:pt x="2394" y="7201"/>
                  </a:cubicBezTo>
                  <a:cubicBezTo>
                    <a:pt x="2406" y="7141"/>
                    <a:pt x="2441" y="7082"/>
                    <a:pt x="2453" y="7022"/>
                  </a:cubicBezTo>
                  <a:cubicBezTo>
                    <a:pt x="2465" y="6951"/>
                    <a:pt x="2513" y="6891"/>
                    <a:pt x="2560" y="6844"/>
                  </a:cubicBezTo>
                  <a:lnTo>
                    <a:pt x="2644" y="6749"/>
                  </a:lnTo>
                  <a:cubicBezTo>
                    <a:pt x="2715" y="6713"/>
                    <a:pt x="2799" y="6665"/>
                    <a:pt x="2870" y="6629"/>
                  </a:cubicBezTo>
                  <a:cubicBezTo>
                    <a:pt x="2918" y="6606"/>
                    <a:pt x="2977" y="6570"/>
                    <a:pt x="3013" y="6546"/>
                  </a:cubicBezTo>
                  <a:cubicBezTo>
                    <a:pt x="3037" y="6546"/>
                    <a:pt x="3049" y="6534"/>
                    <a:pt x="3061" y="6510"/>
                  </a:cubicBezTo>
                  <a:cubicBezTo>
                    <a:pt x="3180" y="6451"/>
                    <a:pt x="3287" y="6391"/>
                    <a:pt x="3406" y="6356"/>
                  </a:cubicBezTo>
                  <a:cubicBezTo>
                    <a:pt x="3485" y="6324"/>
                    <a:pt x="3559" y="6297"/>
                    <a:pt x="3635" y="6297"/>
                  </a:cubicBezTo>
                  <a:cubicBezTo>
                    <a:pt x="3673" y="6297"/>
                    <a:pt x="3711" y="6304"/>
                    <a:pt x="3751" y="6320"/>
                  </a:cubicBezTo>
                  <a:cubicBezTo>
                    <a:pt x="4013" y="6415"/>
                    <a:pt x="4251" y="6546"/>
                    <a:pt x="4442" y="6749"/>
                  </a:cubicBezTo>
                  <a:lnTo>
                    <a:pt x="4561" y="6868"/>
                  </a:lnTo>
                  <a:cubicBezTo>
                    <a:pt x="4656" y="6975"/>
                    <a:pt x="4716" y="7094"/>
                    <a:pt x="4704" y="7249"/>
                  </a:cubicBezTo>
                  <a:cubicBezTo>
                    <a:pt x="4704" y="7272"/>
                    <a:pt x="4680" y="7284"/>
                    <a:pt x="4668" y="7320"/>
                  </a:cubicBezTo>
                  <a:cubicBezTo>
                    <a:pt x="4656" y="7344"/>
                    <a:pt x="4620" y="7391"/>
                    <a:pt x="4608" y="7439"/>
                  </a:cubicBezTo>
                  <a:cubicBezTo>
                    <a:pt x="4596" y="7487"/>
                    <a:pt x="4561" y="7546"/>
                    <a:pt x="4549" y="7582"/>
                  </a:cubicBezTo>
                  <a:cubicBezTo>
                    <a:pt x="4537" y="7641"/>
                    <a:pt x="4537" y="7725"/>
                    <a:pt x="4525" y="7784"/>
                  </a:cubicBezTo>
                  <a:cubicBezTo>
                    <a:pt x="4525" y="7820"/>
                    <a:pt x="4549" y="7856"/>
                    <a:pt x="4596" y="7880"/>
                  </a:cubicBezTo>
                  <a:cubicBezTo>
                    <a:pt x="4644" y="7915"/>
                    <a:pt x="4680" y="7963"/>
                    <a:pt x="4680" y="8022"/>
                  </a:cubicBezTo>
                  <a:cubicBezTo>
                    <a:pt x="4716" y="8106"/>
                    <a:pt x="4716" y="8201"/>
                    <a:pt x="4763" y="8284"/>
                  </a:cubicBezTo>
                  <a:cubicBezTo>
                    <a:pt x="4882" y="8320"/>
                    <a:pt x="4954" y="8380"/>
                    <a:pt x="5013" y="8463"/>
                  </a:cubicBezTo>
                  <a:cubicBezTo>
                    <a:pt x="5037" y="8523"/>
                    <a:pt x="5085" y="8570"/>
                    <a:pt x="5132" y="8618"/>
                  </a:cubicBezTo>
                  <a:cubicBezTo>
                    <a:pt x="5153" y="8639"/>
                    <a:pt x="5184" y="8679"/>
                    <a:pt x="5224" y="8679"/>
                  </a:cubicBezTo>
                  <a:cubicBezTo>
                    <a:pt x="5229" y="8679"/>
                    <a:pt x="5234" y="8679"/>
                    <a:pt x="5239" y="8677"/>
                  </a:cubicBezTo>
                  <a:lnTo>
                    <a:pt x="5335" y="8868"/>
                  </a:lnTo>
                  <a:cubicBezTo>
                    <a:pt x="5335" y="8999"/>
                    <a:pt x="5275" y="9106"/>
                    <a:pt x="5299" y="9237"/>
                  </a:cubicBezTo>
                  <a:cubicBezTo>
                    <a:pt x="5358" y="9296"/>
                    <a:pt x="5442" y="9308"/>
                    <a:pt x="5513" y="9356"/>
                  </a:cubicBezTo>
                  <a:cubicBezTo>
                    <a:pt x="5668" y="9404"/>
                    <a:pt x="5835" y="9404"/>
                    <a:pt x="5978" y="9416"/>
                  </a:cubicBezTo>
                  <a:cubicBezTo>
                    <a:pt x="5992" y="9414"/>
                    <a:pt x="6007" y="9414"/>
                    <a:pt x="6022" y="9414"/>
                  </a:cubicBezTo>
                  <a:cubicBezTo>
                    <a:pt x="6140" y="9414"/>
                    <a:pt x="6266" y="9451"/>
                    <a:pt x="6382" y="9451"/>
                  </a:cubicBezTo>
                  <a:lnTo>
                    <a:pt x="6466" y="9451"/>
                  </a:lnTo>
                  <a:cubicBezTo>
                    <a:pt x="6505" y="9451"/>
                    <a:pt x="6545" y="9453"/>
                    <a:pt x="6585" y="9453"/>
                  </a:cubicBezTo>
                  <a:cubicBezTo>
                    <a:pt x="6664" y="9453"/>
                    <a:pt x="6744" y="9447"/>
                    <a:pt x="6823" y="9416"/>
                  </a:cubicBezTo>
                  <a:cubicBezTo>
                    <a:pt x="6891" y="9381"/>
                    <a:pt x="6953" y="9353"/>
                    <a:pt x="7018" y="9353"/>
                  </a:cubicBezTo>
                  <a:cubicBezTo>
                    <a:pt x="7044" y="9353"/>
                    <a:pt x="7070" y="9358"/>
                    <a:pt x="7097" y="9368"/>
                  </a:cubicBezTo>
                  <a:cubicBezTo>
                    <a:pt x="7228" y="9427"/>
                    <a:pt x="7347" y="9546"/>
                    <a:pt x="7478" y="9606"/>
                  </a:cubicBezTo>
                  <a:cubicBezTo>
                    <a:pt x="7525" y="9642"/>
                    <a:pt x="7537" y="9701"/>
                    <a:pt x="7537" y="9749"/>
                  </a:cubicBezTo>
                  <a:cubicBezTo>
                    <a:pt x="7561" y="9820"/>
                    <a:pt x="7573" y="9880"/>
                    <a:pt x="7585" y="9939"/>
                  </a:cubicBezTo>
                  <a:cubicBezTo>
                    <a:pt x="7621" y="10070"/>
                    <a:pt x="7692" y="10142"/>
                    <a:pt x="7811" y="10201"/>
                  </a:cubicBezTo>
                  <a:cubicBezTo>
                    <a:pt x="7883" y="10249"/>
                    <a:pt x="7954" y="10285"/>
                    <a:pt x="8002" y="10344"/>
                  </a:cubicBezTo>
                  <a:cubicBezTo>
                    <a:pt x="8061" y="10404"/>
                    <a:pt x="8109" y="10475"/>
                    <a:pt x="8156" y="10547"/>
                  </a:cubicBezTo>
                  <a:cubicBezTo>
                    <a:pt x="8216" y="10642"/>
                    <a:pt x="8275" y="10725"/>
                    <a:pt x="8347" y="10797"/>
                  </a:cubicBezTo>
                  <a:cubicBezTo>
                    <a:pt x="8359" y="10820"/>
                    <a:pt x="8395" y="10832"/>
                    <a:pt x="8418" y="10832"/>
                  </a:cubicBezTo>
                  <a:cubicBezTo>
                    <a:pt x="8514" y="10820"/>
                    <a:pt x="8573" y="10761"/>
                    <a:pt x="8633" y="10713"/>
                  </a:cubicBezTo>
                  <a:cubicBezTo>
                    <a:pt x="8656" y="10701"/>
                    <a:pt x="8692" y="10654"/>
                    <a:pt x="8704" y="10618"/>
                  </a:cubicBezTo>
                  <a:cubicBezTo>
                    <a:pt x="8776" y="10487"/>
                    <a:pt x="8883" y="10404"/>
                    <a:pt x="9002" y="10308"/>
                  </a:cubicBezTo>
                  <a:cubicBezTo>
                    <a:pt x="9073" y="10249"/>
                    <a:pt x="9145" y="10178"/>
                    <a:pt x="9240" y="10118"/>
                  </a:cubicBezTo>
                  <a:cubicBezTo>
                    <a:pt x="9311" y="10058"/>
                    <a:pt x="9407" y="10011"/>
                    <a:pt x="9490" y="9987"/>
                  </a:cubicBezTo>
                  <a:cubicBezTo>
                    <a:pt x="9645" y="9927"/>
                    <a:pt x="9764" y="9820"/>
                    <a:pt x="9883" y="9713"/>
                  </a:cubicBezTo>
                  <a:cubicBezTo>
                    <a:pt x="9954" y="9642"/>
                    <a:pt x="10073" y="9630"/>
                    <a:pt x="10121" y="9523"/>
                  </a:cubicBezTo>
                  <a:cubicBezTo>
                    <a:pt x="10093" y="9477"/>
                    <a:pt x="10116" y="9459"/>
                    <a:pt x="10149" y="9459"/>
                  </a:cubicBezTo>
                  <a:cubicBezTo>
                    <a:pt x="10159" y="9459"/>
                    <a:pt x="10170" y="9460"/>
                    <a:pt x="10180" y="9463"/>
                  </a:cubicBezTo>
                  <a:cubicBezTo>
                    <a:pt x="10192" y="9463"/>
                    <a:pt x="10192" y="9463"/>
                    <a:pt x="10204" y="9451"/>
                  </a:cubicBezTo>
                  <a:cubicBezTo>
                    <a:pt x="10240" y="9404"/>
                    <a:pt x="10192" y="9368"/>
                    <a:pt x="10192" y="9344"/>
                  </a:cubicBezTo>
                  <a:cubicBezTo>
                    <a:pt x="10240" y="9344"/>
                    <a:pt x="10264" y="9392"/>
                    <a:pt x="10311" y="9392"/>
                  </a:cubicBezTo>
                  <a:cubicBezTo>
                    <a:pt x="10335" y="9368"/>
                    <a:pt x="10371" y="9344"/>
                    <a:pt x="10383" y="9308"/>
                  </a:cubicBezTo>
                  <a:lnTo>
                    <a:pt x="10538" y="9118"/>
                  </a:lnTo>
                  <a:cubicBezTo>
                    <a:pt x="10573" y="9118"/>
                    <a:pt x="10609" y="9094"/>
                    <a:pt x="10633" y="9058"/>
                  </a:cubicBezTo>
                  <a:cubicBezTo>
                    <a:pt x="10669" y="8999"/>
                    <a:pt x="10681" y="8939"/>
                    <a:pt x="10692" y="8880"/>
                  </a:cubicBezTo>
                  <a:cubicBezTo>
                    <a:pt x="10716" y="8808"/>
                    <a:pt x="10740" y="8737"/>
                    <a:pt x="10752" y="8654"/>
                  </a:cubicBezTo>
                  <a:cubicBezTo>
                    <a:pt x="10783" y="8552"/>
                    <a:pt x="10822" y="8467"/>
                    <a:pt x="10929" y="8467"/>
                  </a:cubicBezTo>
                  <a:cubicBezTo>
                    <a:pt x="10947" y="8467"/>
                    <a:pt x="10968" y="8470"/>
                    <a:pt x="10990" y="8475"/>
                  </a:cubicBezTo>
                  <a:cubicBezTo>
                    <a:pt x="10990" y="8463"/>
                    <a:pt x="11014" y="8451"/>
                    <a:pt x="11014" y="8439"/>
                  </a:cubicBezTo>
                  <a:cubicBezTo>
                    <a:pt x="11026" y="8284"/>
                    <a:pt x="11038" y="8153"/>
                    <a:pt x="11073" y="7999"/>
                  </a:cubicBezTo>
                  <a:cubicBezTo>
                    <a:pt x="11073" y="7880"/>
                    <a:pt x="11097" y="7761"/>
                    <a:pt x="11109" y="7641"/>
                  </a:cubicBezTo>
                  <a:cubicBezTo>
                    <a:pt x="11264" y="7320"/>
                    <a:pt x="11395" y="6987"/>
                    <a:pt x="11609" y="6713"/>
                  </a:cubicBezTo>
                  <a:cubicBezTo>
                    <a:pt x="11609" y="6594"/>
                    <a:pt x="11669" y="6487"/>
                    <a:pt x="11728" y="6391"/>
                  </a:cubicBezTo>
                  <a:cubicBezTo>
                    <a:pt x="11728" y="6435"/>
                    <a:pt x="11741" y="6460"/>
                    <a:pt x="11768" y="6460"/>
                  </a:cubicBezTo>
                  <a:cubicBezTo>
                    <a:pt x="11777" y="6460"/>
                    <a:pt x="11787" y="6457"/>
                    <a:pt x="11800" y="6451"/>
                  </a:cubicBezTo>
                  <a:cubicBezTo>
                    <a:pt x="11800" y="6451"/>
                    <a:pt x="11812" y="6439"/>
                    <a:pt x="11824" y="6439"/>
                  </a:cubicBezTo>
                  <a:cubicBezTo>
                    <a:pt x="11907" y="6379"/>
                    <a:pt x="11943" y="6296"/>
                    <a:pt x="12026" y="6248"/>
                  </a:cubicBezTo>
                  <a:cubicBezTo>
                    <a:pt x="12121" y="6153"/>
                    <a:pt x="12228" y="6058"/>
                    <a:pt x="12336" y="5951"/>
                  </a:cubicBezTo>
                  <a:lnTo>
                    <a:pt x="12383" y="5903"/>
                  </a:lnTo>
                  <a:cubicBezTo>
                    <a:pt x="12455" y="5832"/>
                    <a:pt x="12419" y="5772"/>
                    <a:pt x="12407" y="5701"/>
                  </a:cubicBezTo>
                  <a:cubicBezTo>
                    <a:pt x="12347" y="5522"/>
                    <a:pt x="12383" y="5355"/>
                    <a:pt x="12514" y="5201"/>
                  </a:cubicBezTo>
                  <a:cubicBezTo>
                    <a:pt x="12562" y="5165"/>
                    <a:pt x="12621" y="5165"/>
                    <a:pt x="12681" y="5129"/>
                  </a:cubicBezTo>
                  <a:cubicBezTo>
                    <a:pt x="12764" y="5105"/>
                    <a:pt x="12836" y="5058"/>
                    <a:pt x="12895" y="4986"/>
                  </a:cubicBezTo>
                  <a:cubicBezTo>
                    <a:pt x="13002" y="4844"/>
                    <a:pt x="13050" y="4689"/>
                    <a:pt x="13109" y="4534"/>
                  </a:cubicBezTo>
                  <a:cubicBezTo>
                    <a:pt x="13217" y="4391"/>
                    <a:pt x="13133" y="4236"/>
                    <a:pt x="13109" y="4093"/>
                  </a:cubicBezTo>
                  <a:cubicBezTo>
                    <a:pt x="13074" y="3974"/>
                    <a:pt x="13109" y="3855"/>
                    <a:pt x="13181" y="3748"/>
                  </a:cubicBezTo>
                  <a:cubicBezTo>
                    <a:pt x="13169" y="3736"/>
                    <a:pt x="13169" y="3712"/>
                    <a:pt x="13169" y="3701"/>
                  </a:cubicBezTo>
                  <a:cubicBezTo>
                    <a:pt x="13121" y="3593"/>
                    <a:pt x="13121" y="3510"/>
                    <a:pt x="13193" y="3415"/>
                  </a:cubicBezTo>
                  <a:cubicBezTo>
                    <a:pt x="13217" y="3391"/>
                    <a:pt x="13193" y="3379"/>
                    <a:pt x="13181" y="3355"/>
                  </a:cubicBezTo>
                  <a:cubicBezTo>
                    <a:pt x="13157" y="3343"/>
                    <a:pt x="13121" y="3331"/>
                    <a:pt x="13098" y="3331"/>
                  </a:cubicBezTo>
                  <a:cubicBezTo>
                    <a:pt x="13038" y="3331"/>
                    <a:pt x="12955" y="3331"/>
                    <a:pt x="12895" y="3320"/>
                  </a:cubicBezTo>
                  <a:cubicBezTo>
                    <a:pt x="12883" y="3296"/>
                    <a:pt x="12871" y="3296"/>
                    <a:pt x="12859" y="3296"/>
                  </a:cubicBezTo>
                  <a:cubicBezTo>
                    <a:pt x="12645" y="3260"/>
                    <a:pt x="12502" y="3117"/>
                    <a:pt x="12324" y="3022"/>
                  </a:cubicBezTo>
                  <a:cubicBezTo>
                    <a:pt x="12228" y="2962"/>
                    <a:pt x="12145" y="2903"/>
                    <a:pt x="12038" y="2903"/>
                  </a:cubicBezTo>
                  <a:lnTo>
                    <a:pt x="11943" y="2879"/>
                  </a:lnTo>
                  <a:cubicBezTo>
                    <a:pt x="11900" y="2837"/>
                    <a:pt x="11853" y="2820"/>
                    <a:pt x="11804" y="2820"/>
                  </a:cubicBezTo>
                  <a:cubicBezTo>
                    <a:pt x="11742" y="2820"/>
                    <a:pt x="11675" y="2846"/>
                    <a:pt x="11609" y="2879"/>
                  </a:cubicBezTo>
                  <a:cubicBezTo>
                    <a:pt x="11574" y="2903"/>
                    <a:pt x="11562" y="2915"/>
                    <a:pt x="11550" y="2939"/>
                  </a:cubicBezTo>
                  <a:cubicBezTo>
                    <a:pt x="11502" y="3034"/>
                    <a:pt x="11407" y="3093"/>
                    <a:pt x="11347" y="3165"/>
                  </a:cubicBezTo>
                  <a:cubicBezTo>
                    <a:pt x="11288" y="3236"/>
                    <a:pt x="11228" y="3284"/>
                    <a:pt x="11157" y="3320"/>
                  </a:cubicBezTo>
                  <a:cubicBezTo>
                    <a:pt x="11099" y="3344"/>
                    <a:pt x="11037" y="3350"/>
                    <a:pt x="10973" y="3350"/>
                  </a:cubicBezTo>
                  <a:cubicBezTo>
                    <a:pt x="10899" y="3350"/>
                    <a:pt x="10823" y="3341"/>
                    <a:pt x="10749" y="3341"/>
                  </a:cubicBezTo>
                  <a:cubicBezTo>
                    <a:pt x="10730" y="3341"/>
                    <a:pt x="10711" y="3342"/>
                    <a:pt x="10692" y="3343"/>
                  </a:cubicBezTo>
                  <a:lnTo>
                    <a:pt x="10264" y="3343"/>
                  </a:lnTo>
                  <a:cubicBezTo>
                    <a:pt x="10121" y="3331"/>
                    <a:pt x="9966" y="3296"/>
                    <a:pt x="9835" y="3224"/>
                  </a:cubicBezTo>
                  <a:cubicBezTo>
                    <a:pt x="9799" y="3224"/>
                    <a:pt x="9788" y="3212"/>
                    <a:pt x="9764" y="3200"/>
                  </a:cubicBezTo>
                  <a:cubicBezTo>
                    <a:pt x="9716" y="3177"/>
                    <a:pt x="9680" y="3153"/>
                    <a:pt x="9657" y="3141"/>
                  </a:cubicBezTo>
                  <a:cubicBezTo>
                    <a:pt x="9609" y="3105"/>
                    <a:pt x="9561" y="3093"/>
                    <a:pt x="9538" y="3058"/>
                  </a:cubicBezTo>
                  <a:cubicBezTo>
                    <a:pt x="9442" y="2986"/>
                    <a:pt x="9371" y="2915"/>
                    <a:pt x="9299" y="2819"/>
                  </a:cubicBezTo>
                  <a:cubicBezTo>
                    <a:pt x="9168" y="2617"/>
                    <a:pt x="9073" y="2403"/>
                    <a:pt x="9133" y="2153"/>
                  </a:cubicBezTo>
                  <a:cubicBezTo>
                    <a:pt x="9145" y="2093"/>
                    <a:pt x="9192" y="2046"/>
                    <a:pt x="9252" y="2022"/>
                  </a:cubicBezTo>
                  <a:cubicBezTo>
                    <a:pt x="9252" y="2022"/>
                    <a:pt x="9264" y="2010"/>
                    <a:pt x="9288" y="2010"/>
                  </a:cubicBezTo>
                  <a:cubicBezTo>
                    <a:pt x="9311" y="1986"/>
                    <a:pt x="9347" y="1986"/>
                    <a:pt x="9371" y="1974"/>
                  </a:cubicBezTo>
                  <a:cubicBezTo>
                    <a:pt x="9407" y="1962"/>
                    <a:pt x="9418" y="1950"/>
                    <a:pt x="9430" y="1915"/>
                  </a:cubicBezTo>
                  <a:lnTo>
                    <a:pt x="9478" y="1867"/>
                  </a:lnTo>
                  <a:cubicBezTo>
                    <a:pt x="9478" y="1903"/>
                    <a:pt x="9502" y="1915"/>
                    <a:pt x="9538" y="1915"/>
                  </a:cubicBezTo>
                  <a:cubicBezTo>
                    <a:pt x="9585" y="1915"/>
                    <a:pt x="9621" y="1903"/>
                    <a:pt x="9657" y="1891"/>
                  </a:cubicBezTo>
                  <a:cubicBezTo>
                    <a:pt x="9704" y="1855"/>
                    <a:pt x="9764" y="1843"/>
                    <a:pt x="9799" y="1796"/>
                  </a:cubicBezTo>
                  <a:cubicBezTo>
                    <a:pt x="9823" y="1784"/>
                    <a:pt x="9847" y="1748"/>
                    <a:pt x="9859" y="1724"/>
                  </a:cubicBezTo>
                  <a:cubicBezTo>
                    <a:pt x="9883" y="1676"/>
                    <a:pt x="9907" y="1629"/>
                    <a:pt x="9930" y="1593"/>
                  </a:cubicBezTo>
                  <a:lnTo>
                    <a:pt x="9930" y="1534"/>
                  </a:lnTo>
                  <a:cubicBezTo>
                    <a:pt x="9895" y="1450"/>
                    <a:pt x="9942" y="1379"/>
                    <a:pt x="9907" y="1319"/>
                  </a:cubicBezTo>
                  <a:cubicBezTo>
                    <a:pt x="9887" y="1300"/>
                    <a:pt x="9872" y="1292"/>
                    <a:pt x="9859" y="1292"/>
                  </a:cubicBezTo>
                  <a:cubicBezTo>
                    <a:pt x="9833" y="1292"/>
                    <a:pt x="9819" y="1327"/>
                    <a:pt x="9811" y="1367"/>
                  </a:cubicBezTo>
                  <a:lnTo>
                    <a:pt x="9538" y="1260"/>
                  </a:lnTo>
                  <a:cubicBezTo>
                    <a:pt x="9466" y="1260"/>
                    <a:pt x="9407" y="1295"/>
                    <a:pt x="9347" y="1307"/>
                  </a:cubicBezTo>
                  <a:cubicBezTo>
                    <a:pt x="9260" y="1327"/>
                    <a:pt x="9174" y="1361"/>
                    <a:pt x="9081" y="1361"/>
                  </a:cubicBezTo>
                  <a:cubicBezTo>
                    <a:pt x="9059" y="1361"/>
                    <a:pt x="9036" y="1360"/>
                    <a:pt x="9014" y="1355"/>
                  </a:cubicBezTo>
                  <a:cubicBezTo>
                    <a:pt x="8740" y="1307"/>
                    <a:pt x="8740" y="1307"/>
                    <a:pt x="8752" y="1022"/>
                  </a:cubicBezTo>
                  <a:cubicBezTo>
                    <a:pt x="8752" y="998"/>
                    <a:pt x="8752" y="974"/>
                    <a:pt x="8764" y="950"/>
                  </a:cubicBezTo>
                  <a:cubicBezTo>
                    <a:pt x="8764" y="909"/>
                    <a:pt x="8786" y="896"/>
                    <a:pt x="8816" y="896"/>
                  </a:cubicBezTo>
                  <a:cubicBezTo>
                    <a:pt x="8829" y="896"/>
                    <a:pt x="8844" y="899"/>
                    <a:pt x="8859" y="903"/>
                  </a:cubicBezTo>
                  <a:cubicBezTo>
                    <a:pt x="8877" y="920"/>
                    <a:pt x="8901" y="929"/>
                    <a:pt x="8926" y="929"/>
                  </a:cubicBezTo>
                  <a:cubicBezTo>
                    <a:pt x="8951" y="929"/>
                    <a:pt x="8978" y="920"/>
                    <a:pt x="9002" y="903"/>
                  </a:cubicBezTo>
                  <a:cubicBezTo>
                    <a:pt x="9026" y="891"/>
                    <a:pt x="9061" y="855"/>
                    <a:pt x="9085" y="831"/>
                  </a:cubicBezTo>
                  <a:cubicBezTo>
                    <a:pt x="9109" y="795"/>
                    <a:pt x="9133" y="783"/>
                    <a:pt x="9157" y="760"/>
                  </a:cubicBezTo>
                  <a:cubicBezTo>
                    <a:pt x="9192" y="664"/>
                    <a:pt x="9288" y="605"/>
                    <a:pt x="9371" y="581"/>
                  </a:cubicBezTo>
                  <a:cubicBezTo>
                    <a:pt x="9466" y="545"/>
                    <a:pt x="9549" y="533"/>
                    <a:pt x="9633" y="486"/>
                  </a:cubicBezTo>
                  <a:cubicBezTo>
                    <a:pt x="9704" y="438"/>
                    <a:pt x="9788" y="426"/>
                    <a:pt x="9835" y="355"/>
                  </a:cubicBezTo>
                  <a:cubicBezTo>
                    <a:pt x="9764" y="283"/>
                    <a:pt x="9704" y="188"/>
                    <a:pt x="9752" y="81"/>
                  </a:cubicBezTo>
                  <a:cubicBezTo>
                    <a:pt x="9725" y="27"/>
                    <a:pt x="9692" y="1"/>
                    <a:pt x="964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 name="Google Shape;191;p11"/>
          <p:cNvSpPr txBox="1">
            <a:spLocks noGrp="1"/>
          </p:cNvSpPr>
          <p:nvPr>
            <p:ph type="title" hasCustomPrompt="1"/>
          </p:nvPr>
        </p:nvSpPr>
        <p:spPr>
          <a:xfrm>
            <a:off x="1430300" y="1822650"/>
            <a:ext cx="6283500" cy="1168200"/>
          </a:xfrm>
          <a:prstGeom prst="rect">
            <a:avLst/>
          </a:prstGeom>
        </p:spPr>
        <p:txBody>
          <a:bodyPr spcFirstLastPara="1" wrap="square" lIns="91425" tIns="91425" rIns="91425" bIns="91425" anchor="b" anchorCtr="0">
            <a:noAutofit/>
          </a:bodyPr>
          <a:lstStyle>
            <a:lvl1pPr lvl="0" algn="ctr">
              <a:spcBef>
                <a:spcPts val="0"/>
              </a:spcBef>
              <a:spcAft>
                <a:spcPts val="0"/>
              </a:spcAft>
              <a:buSzPts val="7000"/>
              <a:buNone/>
              <a:defRPr sz="7000"/>
            </a:lvl1pPr>
            <a:lvl2pPr lvl="1" algn="ctr">
              <a:spcBef>
                <a:spcPts val="0"/>
              </a:spcBef>
              <a:spcAft>
                <a:spcPts val="0"/>
              </a:spcAft>
              <a:buSzPts val="7000"/>
              <a:buNone/>
              <a:defRPr sz="7000"/>
            </a:lvl2pPr>
            <a:lvl3pPr lvl="2" algn="ctr">
              <a:spcBef>
                <a:spcPts val="0"/>
              </a:spcBef>
              <a:spcAft>
                <a:spcPts val="0"/>
              </a:spcAft>
              <a:buSzPts val="7000"/>
              <a:buNone/>
              <a:defRPr sz="7000"/>
            </a:lvl3pPr>
            <a:lvl4pPr lvl="3" algn="ctr">
              <a:spcBef>
                <a:spcPts val="0"/>
              </a:spcBef>
              <a:spcAft>
                <a:spcPts val="0"/>
              </a:spcAft>
              <a:buSzPts val="7000"/>
              <a:buNone/>
              <a:defRPr sz="7000"/>
            </a:lvl4pPr>
            <a:lvl5pPr lvl="4" algn="ctr">
              <a:spcBef>
                <a:spcPts val="0"/>
              </a:spcBef>
              <a:spcAft>
                <a:spcPts val="0"/>
              </a:spcAft>
              <a:buSzPts val="7000"/>
              <a:buNone/>
              <a:defRPr sz="7000"/>
            </a:lvl5pPr>
            <a:lvl6pPr lvl="5" algn="ctr">
              <a:spcBef>
                <a:spcPts val="0"/>
              </a:spcBef>
              <a:spcAft>
                <a:spcPts val="0"/>
              </a:spcAft>
              <a:buSzPts val="7000"/>
              <a:buNone/>
              <a:defRPr sz="7000"/>
            </a:lvl6pPr>
            <a:lvl7pPr lvl="6" algn="ctr">
              <a:spcBef>
                <a:spcPts val="0"/>
              </a:spcBef>
              <a:spcAft>
                <a:spcPts val="0"/>
              </a:spcAft>
              <a:buSzPts val="7000"/>
              <a:buNone/>
              <a:defRPr sz="7000"/>
            </a:lvl7pPr>
            <a:lvl8pPr lvl="7" algn="ctr">
              <a:spcBef>
                <a:spcPts val="0"/>
              </a:spcBef>
              <a:spcAft>
                <a:spcPts val="0"/>
              </a:spcAft>
              <a:buSzPts val="7000"/>
              <a:buNone/>
              <a:defRPr sz="7000"/>
            </a:lvl8pPr>
            <a:lvl9pPr lvl="8" algn="ctr">
              <a:spcBef>
                <a:spcPts val="0"/>
              </a:spcBef>
              <a:spcAft>
                <a:spcPts val="0"/>
              </a:spcAft>
              <a:buSzPts val="7000"/>
              <a:buNone/>
              <a:defRPr sz="7000"/>
            </a:lvl9pPr>
          </a:lstStyle>
          <a:p>
            <a:r>
              <a:t>xx%</a:t>
            </a:r>
          </a:p>
        </p:txBody>
      </p:sp>
      <p:sp>
        <p:nvSpPr>
          <p:cNvPr id="192" name="Google Shape;192;p11"/>
          <p:cNvSpPr txBox="1">
            <a:spLocks noGrp="1"/>
          </p:cNvSpPr>
          <p:nvPr>
            <p:ph type="subTitle" idx="1"/>
          </p:nvPr>
        </p:nvSpPr>
        <p:spPr>
          <a:xfrm>
            <a:off x="2438888" y="2990850"/>
            <a:ext cx="4266000" cy="44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3"/>
        <p:cNvGrpSpPr/>
        <p:nvPr/>
      </p:nvGrpSpPr>
      <p:grpSpPr>
        <a:xfrm>
          <a:off x="0" y="0"/>
          <a:ext cx="0" cy="0"/>
          <a:chOff x="0" y="0"/>
          <a:chExt cx="0" cy="0"/>
        </a:xfrm>
      </p:grpSpPr>
      <p:sp>
        <p:nvSpPr>
          <p:cNvPr id="194" name="Google Shape;19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208"/>
        <p:cNvGrpSpPr/>
        <p:nvPr/>
      </p:nvGrpSpPr>
      <p:grpSpPr>
        <a:xfrm>
          <a:off x="0" y="0"/>
          <a:ext cx="0" cy="0"/>
          <a:chOff x="0" y="0"/>
          <a:chExt cx="0" cy="0"/>
        </a:xfrm>
      </p:grpSpPr>
      <p:sp>
        <p:nvSpPr>
          <p:cNvPr id="209" name="Google Shape;209;p14"/>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4"/>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4"/>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4"/>
          <p:cNvSpPr txBox="1">
            <a:spLocks noGrp="1"/>
          </p:cNvSpPr>
          <p:nvPr>
            <p:ph type="title"/>
          </p:nvPr>
        </p:nvSpPr>
        <p:spPr>
          <a:xfrm>
            <a:off x="3519600" y="3017513"/>
            <a:ext cx="2104800" cy="4095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1600">
                <a:latin typeface="Open Sans"/>
                <a:ea typeface="Open Sans"/>
                <a:cs typeface="Open Sans"/>
                <a:sym typeface="Open Sans"/>
              </a:defRPr>
            </a:lvl1pPr>
            <a:lvl2pPr lvl="1">
              <a:spcBef>
                <a:spcPts val="0"/>
              </a:spcBef>
              <a:spcAft>
                <a:spcPts val="0"/>
              </a:spcAft>
              <a:buSzPts val="2800"/>
              <a:buNone/>
              <a:defRPr>
                <a:latin typeface="Open Sans"/>
                <a:ea typeface="Open Sans"/>
                <a:cs typeface="Open Sans"/>
                <a:sym typeface="Open Sans"/>
              </a:defRPr>
            </a:lvl2pPr>
            <a:lvl3pPr lvl="2">
              <a:spcBef>
                <a:spcPts val="0"/>
              </a:spcBef>
              <a:spcAft>
                <a:spcPts val="0"/>
              </a:spcAft>
              <a:buSzPts val="2800"/>
              <a:buNone/>
              <a:defRPr>
                <a:latin typeface="Open Sans"/>
                <a:ea typeface="Open Sans"/>
                <a:cs typeface="Open Sans"/>
                <a:sym typeface="Open Sans"/>
              </a:defRPr>
            </a:lvl3pPr>
            <a:lvl4pPr lvl="3">
              <a:spcBef>
                <a:spcPts val="0"/>
              </a:spcBef>
              <a:spcAft>
                <a:spcPts val="0"/>
              </a:spcAft>
              <a:buSzPts val="2800"/>
              <a:buNone/>
              <a:defRPr>
                <a:latin typeface="Open Sans"/>
                <a:ea typeface="Open Sans"/>
                <a:cs typeface="Open Sans"/>
                <a:sym typeface="Open Sans"/>
              </a:defRPr>
            </a:lvl4pPr>
            <a:lvl5pPr lvl="4">
              <a:spcBef>
                <a:spcPts val="0"/>
              </a:spcBef>
              <a:spcAft>
                <a:spcPts val="0"/>
              </a:spcAft>
              <a:buSzPts val="2800"/>
              <a:buNone/>
              <a:defRPr>
                <a:latin typeface="Open Sans"/>
                <a:ea typeface="Open Sans"/>
                <a:cs typeface="Open Sans"/>
                <a:sym typeface="Open Sans"/>
              </a:defRPr>
            </a:lvl5pPr>
            <a:lvl6pPr lvl="5">
              <a:spcBef>
                <a:spcPts val="0"/>
              </a:spcBef>
              <a:spcAft>
                <a:spcPts val="0"/>
              </a:spcAft>
              <a:buSzPts val="2800"/>
              <a:buNone/>
              <a:defRPr>
                <a:latin typeface="Open Sans"/>
                <a:ea typeface="Open Sans"/>
                <a:cs typeface="Open Sans"/>
                <a:sym typeface="Open Sans"/>
              </a:defRPr>
            </a:lvl6pPr>
            <a:lvl7pPr lvl="6">
              <a:spcBef>
                <a:spcPts val="0"/>
              </a:spcBef>
              <a:spcAft>
                <a:spcPts val="0"/>
              </a:spcAft>
              <a:buSzPts val="2800"/>
              <a:buNone/>
              <a:defRPr>
                <a:latin typeface="Open Sans"/>
                <a:ea typeface="Open Sans"/>
                <a:cs typeface="Open Sans"/>
                <a:sym typeface="Open Sans"/>
              </a:defRPr>
            </a:lvl7pPr>
            <a:lvl8pPr lvl="7">
              <a:spcBef>
                <a:spcPts val="0"/>
              </a:spcBef>
              <a:spcAft>
                <a:spcPts val="0"/>
              </a:spcAft>
              <a:buSzPts val="2800"/>
              <a:buNone/>
              <a:defRPr>
                <a:latin typeface="Open Sans"/>
                <a:ea typeface="Open Sans"/>
                <a:cs typeface="Open Sans"/>
                <a:sym typeface="Open Sans"/>
              </a:defRPr>
            </a:lvl8pPr>
            <a:lvl9pPr lvl="8">
              <a:spcBef>
                <a:spcPts val="0"/>
              </a:spcBef>
              <a:spcAft>
                <a:spcPts val="0"/>
              </a:spcAft>
              <a:buSzPts val="2800"/>
              <a:buNone/>
              <a:defRPr>
                <a:latin typeface="Open Sans"/>
                <a:ea typeface="Open Sans"/>
                <a:cs typeface="Open Sans"/>
                <a:sym typeface="Open Sans"/>
              </a:defRPr>
            </a:lvl9pPr>
          </a:lstStyle>
          <a:p>
            <a:endParaRPr/>
          </a:p>
        </p:txBody>
      </p:sp>
      <p:sp>
        <p:nvSpPr>
          <p:cNvPr id="213" name="Google Shape;213;p14"/>
          <p:cNvSpPr txBox="1">
            <a:spLocks noGrp="1"/>
          </p:cNvSpPr>
          <p:nvPr>
            <p:ph type="subTitle" idx="1"/>
          </p:nvPr>
        </p:nvSpPr>
        <p:spPr>
          <a:xfrm>
            <a:off x="1398900" y="1716488"/>
            <a:ext cx="6346200" cy="113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2000" b="1">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six columns">
  <p:cSld name="CUSTOM_2">
    <p:spTree>
      <p:nvGrpSpPr>
        <p:cNvPr id="1" name="Shape 214"/>
        <p:cNvGrpSpPr/>
        <p:nvPr/>
      </p:nvGrpSpPr>
      <p:grpSpPr>
        <a:xfrm>
          <a:off x="0" y="0"/>
          <a:ext cx="0" cy="0"/>
          <a:chOff x="0" y="0"/>
          <a:chExt cx="0" cy="0"/>
        </a:xfrm>
      </p:grpSpPr>
      <p:sp>
        <p:nvSpPr>
          <p:cNvPr id="215" name="Google Shape;215;p15"/>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5"/>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5"/>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5"/>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9" name="Google Shape;219;p15"/>
          <p:cNvSpPr txBox="1">
            <a:spLocks noGrp="1"/>
          </p:cNvSpPr>
          <p:nvPr>
            <p:ph type="subTitle" idx="1"/>
          </p:nvPr>
        </p:nvSpPr>
        <p:spPr>
          <a:xfrm>
            <a:off x="1061600" y="1860225"/>
            <a:ext cx="2241000"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0" name="Google Shape;220;p15"/>
          <p:cNvSpPr txBox="1">
            <a:spLocks noGrp="1"/>
          </p:cNvSpPr>
          <p:nvPr>
            <p:ph type="subTitle" idx="2"/>
          </p:nvPr>
        </p:nvSpPr>
        <p:spPr>
          <a:xfrm>
            <a:off x="1061600" y="3495925"/>
            <a:ext cx="2241000"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1" name="Google Shape;221;p15"/>
          <p:cNvSpPr txBox="1">
            <a:spLocks noGrp="1"/>
          </p:cNvSpPr>
          <p:nvPr>
            <p:ph type="subTitle" idx="3"/>
          </p:nvPr>
        </p:nvSpPr>
        <p:spPr>
          <a:xfrm>
            <a:off x="3451500" y="1860225"/>
            <a:ext cx="2241000"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2" name="Google Shape;222;p15"/>
          <p:cNvSpPr txBox="1">
            <a:spLocks noGrp="1"/>
          </p:cNvSpPr>
          <p:nvPr>
            <p:ph type="subTitle" idx="4"/>
          </p:nvPr>
        </p:nvSpPr>
        <p:spPr>
          <a:xfrm>
            <a:off x="3451500" y="3495925"/>
            <a:ext cx="2241000"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3" name="Google Shape;223;p15"/>
          <p:cNvSpPr txBox="1">
            <a:spLocks noGrp="1"/>
          </p:cNvSpPr>
          <p:nvPr>
            <p:ph type="subTitle" idx="5"/>
          </p:nvPr>
        </p:nvSpPr>
        <p:spPr>
          <a:xfrm>
            <a:off x="5875550" y="1860225"/>
            <a:ext cx="2241000"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4" name="Google Shape;224;p15"/>
          <p:cNvSpPr txBox="1">
            <a:spLocks noGrp="1"/>
          </p:cNvSpPr>
          <p:nvPr>
            <p:ph type="subTitle" idx="6"/>
          </p:nvPr>
        </p:nvSpPr>
        <p:spPr>
          <a:xfrm>
            <a:off x="5875550" y="3495925"/>
            <a:ext cx="2241000"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5" name="Google Shape;225;p15"/>
          <p:cNvSpPr txBox="1">
            <a:spLocks noGrp="1"/>
          </p:cNvSpPr>
          <p:nvPr>
            <p:ph type="subTitle" idx="7"/>
          </p:nvPr>
        </p:nvSpPr>
        <p:spPr>
          <a:xfrm>
            <a:off x="1061588" y="2274675"/>
            <a:ext cx="2241000"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6" name="Google Shape;226;p15"/>
          <p:cNvSpPr txBox="1">
            <a:spLocks noGrp="1"/>
          </p:cNvSpPr>
          <p:nvPr>
            <p:ph type="subTitle" idx="8"/>
          </p:nvPr>
        </p:nvSpPr>
        <p:spPr>
          <a:xfrm>
            <a:off x="3451488" y="2274675"/>
            <a:ext cx="2241000"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7" name="Google Shape;227;p15"/>
          <p:cNvSpPr txBox="1">
            <a:spLocks noGrp="1"/>
          </p:cNvSpPr>
          <p:nvPr>
            <p:ph type="subTitle" idx="9"/>
          </p:nvPr>
        </p:nvSpPr>
        <p:spPr>
          <a:xfrm>
            <a:off x="5875538" y="2274675"/>
            <a:ext cx="2241000"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8" name="Google Shape;228;p15"/>
          <p:cNvSpPr txBox="1">
            <a:spLocks noGrp="1"/>
          </p:cNvSpPr>
          <p:nvPr>
            <p:ph type="subTitle" idx="13"/>
          </p:nvPr>
        </p:nvSpPr>
        <p:spPr>
          <a:xfrm>
            <a:off x="1061588" y="3863425"/>
            <a:ext cx="2241000"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9" name="Google Shape;229;p15"/>
          <p:cNvSpPr txBox="1">
            <a:spLocks noGrp="1"/>
          </p:cNvSpPr>
          <p:nvPr>
            <p:ph type="subTitle" idx="14"/>
          </p:nvPr>
        </p:nvSpPr>
        <p:spPr>
          <a:xfrm>
            <a:off x="3451488" y="3863425"/>
            <a:ext cx="2241000"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30" name="Google Shape;230;p15"/>
          <p:cNvSpPr txBox="1">
            <a:spLocks noGrp="1"/>
          </p:cNvSpPr>
          <p:nvPr>
            <p:ph type="subTitle" idx="15"/>
          </p:nvPr>
        </p:nvSpPr>
        <p:spPr>
          <a:xfrm>
            <a:off x="5875538" y="3863425"/>
            <a:ext cx="2241000"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PT Serif"/>
              <a:buNone/>
              <a:defRPr sz="2800" b="1">
                <a:solidFill>
                  <a:schemeClr val="dk2"/>
                </a:solidFill>
                <a:latin typeface="PT Serif"/>
                <a:ea typeface="PT Serif"/>
                <a:cs typeface="PT Serif"/>
                <a:sym typeface="PT Serif"/>
              </a:defRPr>
            </a:lvl1pPr>
            <a:lvl2pPr lvl="1">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2pPr>
            <a:lvl3pPr lvl="2">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3pPr>
            <a:lvl4pPr lvl="3">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4pPr>
            <a:lvl5pPr lvl="4">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5pPr>
            <a:lvl6pPr lvl="5">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6pPr>
            <a:lvl7pPr lvl="6">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7pPr>
            <a:lvl8pPr lvl="7">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8pPr>
            <a:lvl9pPr lvl="8">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5" r:id="rId5"/>
    <p:sldLayoutId id="2147483657" r:id="rId6"/>
    <p:sldLayoutId id="2147483658" r:id="rId7"/>
    <p:sldLayoutId id="2147483660" r:id="rId8"/>
    <p:sldLayoutId id="2147483661" r:id="rId9"/>
    <p:sldLayoutId id="2147483665"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0275" y="536650"/>
            <a:ext cx="7723500" cy="481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1pPr>
            <a:lvl2pPr lvl="1">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2pPr>
            <a:lvl3pPr lvl="2">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3pPr>
            <a:lvl4pPr lvl="3">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4pPr>
            <a:lvl5pPr lvl="4">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5pPr>
            <a:lvl6pPr lvl="5">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6pPr>
            <a:lvl7pPr lvl="6">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7pPr>
            <a:lvl8pPr lvl="7">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8pPr>
            <a:lvl9pPr lvl="8">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9pPr>
          </a:lstStyle>
          <a:p>
            <a:endParaRPr/>
          </a:p>
        </p:txBody>
      </p:sp>
      <p:sp>
        <p:nvSpPr>
          <p:cNvPr id="7" name="Google Shape;7;p1"/>
          <p:cNvSpPr txBox="1">
            <a:spLocks noGrp="1"/>
          </p:cNvSpPr>
          <p:nvPr>
            <p:ph type="body" idx="1"/>
          </p:nvPr>
        </p:nvSpPr>
        <p:spPr>
          <a:xfrm>
            <a:off x="710275" y="1152475"/>
            <a:ext cx="7723500" cy="34545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434343"/>
              </a:buClr>
              <a:buSzPts val="1800"/>
              <a:buFont typeface="Roboto"/>
              <a:buChar char="●"/>
              <a:defRPr sz="1800">
                <a:solidFill>
                  <a:srgbClr val="434343"/>
                </a:solidFill>
                <a:latin typeface="Roboto"/>
                <a:ea typeface="Roboto"/>
                <a:cs typeface="Roboto"/>
                <a:sym typeface="Roboto"/>
              </a:defRPr>
            </a:lvl1pPr>
            <a:lvl2pPr marL="914400" lvl="1"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2pPr>
            <a:lvl3pPr marL="1371600" lvl="2"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3pPr>
            <a:lvl4pPr marL="1828800" lvl="3"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4pPr>
            <a:lvl5pPr marL="2286000" lvl="4"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5pPr>
            <a:lvl6pPr marL="2743200" lvl="5"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6pPr>
            <a:lvl7pPr marL="3200400" lvl="6"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7pPr>
            <a:lvl8pPr marL="3657600" lvl="7"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8pPr>
            <a:lvl9pPr marL="4114800" lvl="8" indent="-317500">
              <a:lnSpc>
                <a:spcPct val="115000"/>
              </a:lnSpc>
              <a:spcBef>
                <a:spcPts val="1600"/>
              </a:spcBef>
              <a:spcAft>
                <a:spcPts val="1600"/>
              </a:spcAft>
              <a:buClr>
                <a:srgbClr val="434343"/>
              </a:buClr>
              <a:buSzPts val="1400"/>
              <a:buFont typeface="Roboto"/>
              <a:buChar char="■"/>
              <a:defRPr>
                <a:solidFill>
                  <a:srgbClr val="434343"/>
                </a:solidFill>
                <a:latin typeface="Roboto"/>
                <a:ea typeface="Roboto"/>
                <a:cs typeface="Roboto"/>
                <a:sym typeface="Roboto"/>
              </a:defRPr>
            </a:lvl9pPr>
          </a:lstStyle>
          <a:p>
            <a:endParaRPr/>
          </a:p>
        </p:txBody>
      </p:sp>
    </p:spTree>
    <p:extLst>
      <p:ext uri="{BB962C8B-B14F-4D97-AF65-F5344CB8AC3E}">
        <p14:creationId xmlns:p14="http://schemas.microsoft.com/office/powerpoint/2010/main" val="1598912864"/>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slide" Target="slide20.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slide" Target="slide17.xml"/><Relationship Id="rId5" Type="http://schemas.openxmlformats.org/officeDocument/2006/relationships/slide" Target="slide16.xml"/><Relationship Id="rId4" Type="http://schemas.openxmlformats.org/officeDocument/2006/relationships/slide" Target="slide18.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9.xml"/><Relationship Id="rId4" Type="http://schemas.openxmlformats.org/officeDocument/2006/relationships/slide" Target="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9.xml"/><Relationship Id="rId4" Type="http://schemas.openxmlformats.org/officeDocument/2006/relationships/slide" Target="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slide" Target="sl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8"/>
          <p:cNvSpPr txBox="1">
            <a:spLocks noGrp="1"/>
          </p:cNvSpPr>
          <p:nvPr>
            <p:ph type="ctrTitle"/>
          </p:nvPr>
        </p:nvSpPr>
        <p:spPr>
          <a:prstGeom prst="rect">
            <a:avLst/>
          </a:prstGeom>
        </p:spPr>
        <p:txBody>
          <a:bodyPr spcFirstLastPara="1" wrap="square" lIns="91425" tIns="91425" rIns="91425" bIns="91425" anchor="b" anchorCtr="0">
            <a:noAutofit/>
          </a:bodyPr>
          <a:lstStyle/>
          <a:p>
            <a:pPr lvl="0"/>
            <a:r>
              <a:rPr lang="en-US" dirty="0"/>
              <a:t>ẤN ĐỘ CỔ ĐẠI</a:t>
            </a: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35"/>
          <p:cNvSpPr txBox="1">
            <a:spLocks noGrp="1"/>
          </p:cNvSpPr>
          <p:nvPr>
            <p:ph type="title"/>
          </p:nvPr>
        </p:nvSpPr>
        <p:spPr>
          <a:xfrm>
            <a:off x="685800" y="828000"/>
            <a:ext cx="3216600" cy="755700"/>
          </a:xfrm>
          <a:prstGeom prst="rect">
            <a:avLst/>
          </a:prstGeom>
        </p:spPr>
        <p:txBody>
          <a:bodyPr spcFirstLastPara="1" wrap="square" lIns="91425" tIns="91425" rIns="91425" bIns="91425" anchor="b" anchorCtr="0">
            <a:noAutofit/>
          </a:bodyPr>
          <a:lstStyle/>
          <a:p>
            <a:pPr lvl="0"/>
            <a:r>
              <a:rPr lang="vi-VN" dirty="0"/>
              <a:t>-Sông ngòi: </a:t>
            </a:r>
            <a:endParaRPr dirty="0"/>
          </a:p>
        </p:txBody>
      </p:sp>
      <p:sp>
        <p:nvSpPr>
          <p:cNvPr id="982" name="Google Shape;982;p35"/>
          <p:cNvSpPr txBox="1">
            <a:spLocks noGrp="1"/>
          </p:cNvSpPr>
          <p:nvPr>
            <p:ph type="subTitle" idx="1"/>
          </p:nvPr>
        </p:nvSpPr>
        <p:spPr>
          <a:xfrm>
            <a:off x="685800" y="1583700"/>
            <a:ext cx="3216600" cy="2731800"/>
          </a:xfrm>
          <a:prstGeom prst="rect">
            <a:avLst/>
          </a:prstGeom>
        </p:spPr>
        <p:txBody>
          <a:bodyPr spcFirstLastPara="1" wrap="square" lIns="91425" tIns="91425" rIns="91425" bIns="91425" anchor="t" anchorCtr="0">
            <a:noAutofit/>
          </a:bodyPr>
          <a:lstStyle/>
          <a:p>
            <a:pPr marL="0" lvl="0" indent="0" algn="just"/>
            <a:r>
              <a:rPr lang="vi-VN" sz="2400" dirty="0" smtClean="0"/>
              <a:t>Có </a:t>
            </a:r>
            <a:r>
              <a:rPr lang="vi-VN" sz="2400" dirty="0"/>
              <a:t>nhiều sông lớn như sông Ấn, sông Hằng,…bồi đắp phù sa màu mỡ.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61950"/>
            <a:ext cx="3747754" cy="4283147"/>
          </a:xfrm>
          <a:prstGeom prst="rect">
            <a:avLst/>
          </a:prstGeom>
        </p:spPr>
      </p:pic>
    </p:spTree>
    <p:extLst>
      <p:ext uri="{BB962C8B-B14F-4D97-AF65-F5344CB8AC3E}">
        <p14:creationId xmlns:p14="http://schemas.microsoft.com/office/powerpoint/2010/main" val="36422298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sp>
        <p:nvSpPr>
          <p:cNvPr id="1067" name="Google Shape;1067;p39"/>
          <p:cNvSpPr txBox="1">
            <a:spLocks noGrp="1"/>
          </p:cNvSpPr>
          <p:nvPr>
            <p:ph type="title"/>
          </p:nvPr>
        </p:nvSpPr>
        <p:spPr>
          <a:xfrm>
            <a:off x="732872" y="2760617"/>
            <a:ext cx="4323900" cy="1078050"/>
          </a:xfrm>
          <a:prstGeom prst="rect">
            <a:avLst/>
          </a:prstGeom>
        </p:spPr>
        <p:txBody>
          <a:bodyPr spcFirstLastPara="1" wrap="square" lIns="91425" tIns="91425" rIns="91425" bIns="91425" anchor="ctr" anchorCtr="0">
            <a:noAutofit/>
          </a:bodyPr>
          <a:lstStyle/>
          <a:p>
            <a:pPr lvl="0"/>
            <a:r>
              <a:rPr lang="vi-VN" dirty="0" smtClean="0"/>
              <a:t>Chế </a:t>
            </a:r>
            <a:r>
              <a:rPr lang="vi-VN" dirty="0"/>
              <a:t>độ xã hội ở Ấn </a:t>
            </a:r>
            <a:r>
              <a:rPr lang="vi-VN" dirty="0" smtClean="0"/>
              <a:t>Độ</a:t>
            </a:r>
            <a:endParaRPr dirty="0"/>
          </a:p>
        </p:txBody>
      </p:sp>
      <p:sp>
        <p:nvSpPr>
          <p:cNvPr id="1068" name="Google Shape;1068;p39"/>
          <p:cNvSpPr txBox="1">
            <a:spLocks noGrp="1"/>
          </p:cNvSpPr>
          <p:nvPr>
            <p:ph type="title" idx="2"/>
          </p:nvPr>
        </p:nvSpPr>
        <p:spPr>
          <a:xfrm>
            <a:off x="685800" y="1335000"/>
            <a:ext cx="4323900" cy="116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02</a:t>
            </a:r>
            <a:endParaRPr/>
          </a:p>
        </p:txBody>
      </p:sp>
      <p:cxnSp>
        <p:nvCxnSpPr>
          <p:cNvPr id="1070" name="Google Shape;1070;p39"/>
          <p:cNvCxnSpPr/>
          <p:nvPr/>
        </p:nvCxnSpPr>
        <p:spPr>
          <a:xfrm>
            <a:off x="764086" y="2554050"/>
            <a:ext cx="2149200" cy="17700"/>
          </a:xfrm>
          <a:prstGeom prst="straightConnector1">
            <a:avLst/>
          </a:prstGeom>
          <a:noFill/>
          <a:ln w="19050" cap="flat" cmpd="sng">
            <a:solidFill>
              <a:schemeClr val="dk2"/>
            </a:solidFill>
            <a:prstDash val="dash"/>
            <a:round/>
            <a:headEnd type="none" w="med" len="med"/>
            <a:tailEnd type="stealth" w="med" len="med"/>
          </a:ln>
        </p:spPr>
      </p:cxnSp>
      <p:sp>
        <p:nvSpPr>
          <p:cNvPr id="1071" name="Google Shape;1071;p39"/>
          <p:cNvSpPr/>
          <p:nvPr/>
        </p:nvSpPr>
        <p:spPr>
          <a:xfrm>
            <a:off x="5244450" y="1211550"/>
            <a:ext cx="2720400" cy="272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2" name="Google Shape;1072;p39"/>
          <p:cNvGrpSpPr/>
          <p:nvPr/>
        </p:nvGrpSpPr>
        <p:grpSpPr>
          <a:xfrm rot="-1799971">
            <a:off x="6101761" y="448531"/>
            <a:ext cx="1152213" cy="4246797"/>
            <a:chOff x="2803325" y="1498525"/>
            <a:chExt cx="256900" cy="946875"/>
          </a:xfrm>
        </p:grpSpPr>
        <p:sp>
          <p:nvSpPr>
            <p:cNvPr id="1073" name="Google Shape;1073;p39"/>
            <p:cNvSpPr/>
            <p:nvPr/>
          </p:nvSpPr>
          <p:spPr>
            <a:xfrm>
              <a:off x="2882800" y="1498825"/>
              <a:ext cx="97650" cy="691475"/>
            </a:xfrm>
            <a:custGeom>
              <a:avLst/>
              <a:gdLst/>
              <a:ahLst/>
              <a:cxnLst/>
              <a:rect l="l" t="t" r="r" b="b"/>
              <a:pathLst>
                <a:path w="3906" h="27659" extrusionOk="0">
                  <a:moveTo>
                    <a:pt x="1953" y="1"/>
                  </a:moveTo>
                  <a:cubicBezTo>
                    <a:pt x="1381" y="643"/>
                    <a:pt x="0" y="2763"/>
                    <a:pt x="12" y="3965"/>
                  </a:cubicBezTo>
                  <a:cubicBezTo>
                    <a:pt x="36" y="5394"/>
                    <a:pt x="893" y="21170"/>
                    <a:pt x="1322" y="27659"/>
                  </a:cubicBezTo>
                  <a:lnTo>
                    <a:pt x="2548" y="27659"/>
                  </a:lnTo>
                  <a:cubicBezTo>
                    <a:pt x="2977" y="21170"/>
                    <a:pt x="3846" y="5394"/>
                    <a:pt x="3858" y="3965"/>
                  </a:cubicBezTo>
                  <a:cubicBezTo>
                    <a:pt x="3905" y="2763"/>
                    <a:pt x="2536" y="643"/>
                    <a:pt x="1953" y="1"/>
                  </a:cubicBez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9"/>
            <p:cNvSpPr/>
            <p:nvPr/>
          </p:nvSpPr>
          <p:spPr>
            <a:xfrm>
              <a:off x="2914350" y="1498525"/>
              <a:ext cx="65500" cy="691475"/>
            </a:xfrm>
            <a:custGeom>
              <a:avLst/>
              <a:gdLst/>
              <a:ahLst/>
              <a:cxnLst/>
              <a:rect l="l" t="t" r="r" b="b"/>
              <a:pathLst>
                <a:path w="2620" h="27659" extrusionOk="0">
                  <a:moveTo>
                    <a:pt x="679" y="1"/>
                  </a:moveTo>
                  <a:lnTo>
                    <a:pt x="679" y="20956"/>
                  </a:lnTo>
                  <a:cubicBezTo>
                    <a:pt x="690" y="23330"/>
                    <a:pt x="442" y="26605"/>
                    <a:pt x="81" y="26605"/>
                  </a:cubicBezTo>
                  <a:cubicBezTo>
                    <a:pt x="55" y="26605"/>
                    <a:pt x="28" y="26588"/>
                    <a:pt x="0" y="26552"/>
                  </a:cubicBezTo>
                  <a:lnTo>
                    <a:pt x="0" y="26552"/>
                  </a:lnTo>
                  <a:cubicBezTo>
                    <a:pt x="36" y="26944"/>
                    <a:pt x="48" y="27314"/>
                    <a:pt x="83" y="27659"/>
                  </a:cubicBezTo>
                  <a:lnTo>
                    <a:pt x="1298" y="27659"/>
                  </a:lnTo>
                  <a:cubicBezTo>
                    <a:pt x="1727" y="21158"/>
                    <a:pt x="2596" y="5394"/>
                    <a:pt x="2608" y="3965"/>
                  </a:cubicBezTo>
                  <a:cubicBezTo>
                    <a:pt x="2619" y="2751"/>
                    <a:pt x="1250" y="655"/>
                    <a:pt x="679"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9"/>
            <p:cNvSpPr/>
            <p:nvPr/>
          </p:nvSpPr>
          <p:spPr>
            <a:xfrm>
              <a:off x="2928925" y="1498525"/>
              <a:ext cx="5375" cy="691475"/>
            </a:xfrm>
            <a:custGeom>
              <a:avLst/>
              <a:gdLst/>
              <a:ahLst/>
              <a:cxnLst/>
              <a:rect l="l" t="t" r="r" b="b"/>
              <a:pathLst>
                <a:path w="215" h="27659" extrusionOk="0">
                  <a:moveTo>
                    <a:pt x="108" y="1"/>
                  </a:moveTo>
                  <a:cubicBezTo>
                    <a:pt x="48" y="1"/>
                    <a:pt x="1" y="6192"/>
                    <a:pt x="1" y="13824"/>
                  </a:cubicBezTo>
                  <a:cubicBezTo>
                    <a:pt x="1" y="21456"/>
                    <a:pt x="48" y="27659"/>
                    <a:pt x="108" y="27659"/>
                  </a:cubicBezTo>
                  <a:cubicBezTo>
                    <a:pt x="167" y="27659"/>
                    <a:pt x="215" y="21468"/>
                    <a:pt x="215" y="13824"/>
                  </a:cubicBezTo>
                  <a:cubicBezTo>
                    <a:pt x="215" y="6192"/>
                    <a:pt x="167" y="1"/>
                    <a:pt x="108" y="1"/>
                  </a:cubicBezTo>
                  <a:close/>
                </a:path>
              </a:pathLst>
            </a:custGeom>
            <a:solidFill>
              <a:srgbClr val="809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9"/>
            <p:cNvSpPr/>
            <p:nvPr/>
          </p:nvSpPr>
          <p:spPr>
            <a:xfrm>
              <a:off x="2903325" y="2200700"/>
              <a:ext cx="56575" cy="197375"/>
            </a:xfrm>
            <a:custGeom>
              <a:avLst/>
              <a:gdLst/>
              <a:ahLst/>
              <a:cxnLst/>
              <a:rect l="l" t="t" r="r" b="b"/>
              <a:pathLst>
                <a:path w="2263" h="7895" extrusionOk="0">
                  <a:moveTo>
                    <a:pt x="167" y="0"/>
                  </a:moveTo>
                  <a:cubicBezTo>
                    <a:pt x="60" y="786"/>
                    <a:pt x="1" y="1727"/>
                    <a:pt x="1" y="2703"/>
                  </a:cubicBezTo>
                  <a:cubicBezTo>
                    <a:pt x="1" y="5584"/>
                    <a:pt x="501" y="7894"/>
                    <a:pt x="1132" y="7894"/>
                  </a:cubicBezTo>
                  <a:cubicBezTo>
                    <a:pt x="1751" y="7894"/>
                    <a:pt x="2263" y="5573"/>
                    <a:pt x="2263" y="2703"/>
                  </a:cubicBezTo>
                  <a:cubicBezTo>
                    <a:pt x="2263" y="1715"/>
                    <a:pt x="2203" y="786"/>
                    <a:pt x="2096" y="0"/>
                  </a:cubicBezTo>
                  <a:close/>
                </a:path>
              </a:pathLst>
            </a:custGeom>
            <a:solidFill>
              <a:srgbClr val="69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9"/>
            <p:cNvSpPr/>
            <p:nvPr/>
          </p:nvSpPr>
          <p:spPr>
            <a:xfrm>
              <a:off x="2907500" y="2200700"/>
              <a:ext cx="52700" cy="197975"/>
            </a:xfrm>
            <a:custGeom>
              <a:avLst/>
              <a:gdLst/>
              <a:ahLst/>
              <a:cxnLst/>
              <a:rect l="l" t="t" r="r" b="b"/>
              <a:pathLst>
                <a:path w="2108" h="7919" extrusionOk="0">
                  <a:moveTo>
                    <a:pt x="1524" y="0"/>
                  </a:moveTo>
                  <a:cubicBezTo>
                    <a:pt x="1441" y="179"/>
                    <a:pt x="1381" y="489"/>
                    <a:pt x="1381" y="977"/>
                  </a:cubicBezTo>
                  <a:cubicBezTo>
                    <a:pt x="1346" y="2870"/>
                    <a:pt x="667" y="5239"/>
                    <a:pt x="0" y="5358"/>
                  </a:cubicBezTo>
                  <a:cubicBezTo>
                    <a:pt x="191" y="6894"/>
                    <a:pt x="560" y="7918"/>
                    <a:pt x="977" y="7918"/>
                  </a:cubicBezTo>
                  <a:cubicBezTo>
                    <a:pt x="1608" y="7918"/>
                    <a:pt x="2108" y="5596"/>
                    <a:pt x="2108" y="2727"/>
                  </a:cubicBezTo>
                  <a:cubicBezTo>
                    <a:pt x="2108" y="1715"/>
                    <a:pt x="2048" y="786"/>
                    <a:pt x="1941" y="0"/>
                  </a:cubicBezTo>
                  <a:close/>
                </a:path>
              </a:pathLst>
            </a:custGeom>
            <a:solidFill>
              <a:srgbClr val="482C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9"/>
            <p:cNvSpPr/>
            <p:nvPr/>
          </p:nvSpPr>
          <p:spPr>
            <a:xfrm>
              <a:off x="2829500" y="2182850"/>
              <a:ext cx="203925" cy="44650"/>
            </a:xfrm>
            <a:custGeom>
              <a:avLst/>
              <a:gdLst/>
              <a:ahLst/>
              <a:cxnLst/>
              <a:rect l="l" t="t" r="r" b="b"/>
              <a:pathLst>
                <a:path w="8157" h="1786" extrusionOk="0">
                  <a:moveTo>
                    <a:pt x="4085" y="0"/>
                  </a:moveTo>
                  <a:cubicBezTo>
                    <a:pt x="1834" y="0"/>
                    <a:pt x="1" y="405"/>
                    <a:pt x="1" y="893"/>
                  </a:cubicBezTo>
                  <a:cubicBezTo>
                    <a:pt x="1" y="1381"/>
                    <a:pt x="1834" y="1786"/>
                    <a:pt x="4085" y="1786"/>
                  </a:cubicBezTo>
                  <a:cubicBezTo>
                    <a:pt x="6335" y="1786"/>
                    <a:pt x="8157" y="1381"/>
                    <a:pt x="8157" y="893"/>
                  </a:cubicBezTo>
                  <a:cubicBezTo>
                    <a:pt x="8157" y="405"/>
                    <a:pt x="6347" y="0"/>
                    <a:pt x="4085" y="0"/>
                  </a:cubicBezTo>
                  <a:close/>
                </a:path>
              </a:pathLst>
            </a:custGeom>
            <a:solidFill>
              <a:srgbClr val="9369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9"/>
            <p:cNvSpPr/>
            <p:nvPr/>
          </p:nvSpPr>
          <p:spPr>
            <a:xfrm>
              <a:off x="2829500" y="2196825"/>
              <a:ext cx="203925" cy="30675"/>
            </a:xfrm>
            <a:custGeom>
              <a:avLst/>
              <a:gdLst/>
              <a:ahLst/>
              <a:cxnLst/>
              <a:rect l="l" t="t" r="r" b="b"/>
              <a:pathLst>
                <a:path w="8157" h="1227" extrusionOk="0">
                  <a:moveTo>
                    <a:pt x="287" y="1"/>
                  </a:moveTo>
                  <a:cubicBezTo>
                    <a:pt x="108" y="108"/>
                    <a:pt x="1" y="215"/>
                    <a:pt x="1" y="334"/>
                  </a:cubicBezTo>
                  <a:cubicBezTo>
                    <a:pt x="1" y="822"/>
                    <a:pt x="1834" y="1227"/>
                    <a:pt x="4085" y="1227"/>
                  </a:cubicBezTo>
                  <a:cubicBezTo>
                    <a:pt x="6335" y="1227"/>
                    <a:pt x="8157" y="822"/>
                    <a:pt x="8157" y="334"/>
                  </a:cubicBezTo>
                  <a:cubicBezTo>
                    <a:pt x="8157" y="227"/>
                    <a:pt x="8061" y="108"/>
                    <a:pt x="7883" y="1"/>
                  </a:cubicBezTo>
                  <a:cubicBezTo>
                    <a:pt x="7287" y="334"/>
                    <a:pt x="5811" y="572"/>
                    <a:pt x="4085" y="572"/>
                  </a:cubicBezTo>
                  <a:cubicBezTo>
                    <a:pt x="2358" y="572"/>
                    <a:pt x="894" y="334"/>
                    <a:pt x="287" y="1"/>
                  </a:cubicBezTo>
                  <a:close/>
                </a:path>
              </a:pathLst>
            </a:custGeom>
            <a:solidFill>
              <a:srgbClr val="69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9"/>
            <p:cNvSpPr/>
            <p:nvPr/>
          </p:nvSpPr>
          <p:spPr>
            <a:xfrm>
              <a:off x="2803325" y="2175400"/>
              <a:ext cx="59550" cy="59550"/>
            </a:xfrm>
            <a:custGeom>
              <a:avLst/>
              <a:gdLst/>
              <a:ahLst/>
              <a:cxnLst/>
              <a:rect l="l" t="t" r="r" b="b"/>
              <a:pathLst>
                <a:path w="2382" h="2382" extrusionOk="0">
                  <a:moveTo>
                    <a:pt x="1191" y="0"/>
                  </a:moveTo>
                  <a:cubicBezTo>
                    <a:pt x="536" y="0"/>
                    <a:pt x="0" y="536"/>
                    <a:pt x="0" y="1191"/>
                  </a:cubicBezTo>
                  <a:cubicBezTo>
                    <a:pt x="0" y="1846"/>
                    <a:pt x="536" y="2382"/>
                    <a:pt x="1191" y="2382"/>
                  </a:cubicBezTo>
                  <a:cubicBezTo>
                    <a:pt x="1846" y="2382"/>
                    <a:pt x="2381" y="1846"/>
                    <a:pt x="2381" y="1191"/>
                  </a:cubicBezTo>
                  <a:cubicBezTo>
                    <a:pt x="2381" y="536"/>
                    <a:pt x="1846" y="0"/>
                    <a:pt x="1191" y="0"/>
                  </a:cubicBezTo>
                  <a:close/>
                </a:path>
              </a:pathLst>
            </a:custGeom>
            <a:solidFill>
              <a:srgbClr val="E7A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9"/>
            <p:cNvSpPr/>
            <p:nvPr/>
          </p:nvSpPr>
          <p:spPr>
            <a:xfrm>
              <a:off x="2816700" y="2188800"/>
              <a:ext cx="32775" cy="32750"/>
            </a:xfrm>
            <a:custGeom>
              <a:avLst/>
              <a:gdLst/>
              <a:ahLst/>
              <a:cxnLst/>
              <a:rect l="l" t="t" r="r" b="b"/>
              <a:pathLst>
                <a:path w="1311" h="1310" extrusionOk="0">
                  <a:moveTo>
                    <a:pt x="656" y="0"/>
                  </a:moveTo>
                  <a:cubicBezTo>
                    <a:pt x="299" y="0"/>
                    <a:pt x="1" y="298"/>
                    <a:pt x="1" y="655"/>
                  </a:cubicBezTo>
                  <a:cubicBezTo>
                    <a:pt x="1" y="1012"/>
                    <a:pt x="299" y="1310"/>
                    <a:pt x="656" y="1310"/>
                  </a:cubicBezTo>
                  <a:cubicBezTo>
                    <a:pt x="1013" y="1310"/>
                    <a:pt x="1311" y="1012"/>
                    <a:pt x="1311" y="655"/>
                  </a:cubicBezTo>
                  <a:cubicBezTo>
                    <a:pt x="1311" y="298"/>
                    <a:pt x="1013" y="0"/>
                    <a:pt x="656" y="0"/>
                  </a:cubicBezTo>
                  <a:close/>
                </a:path>
              </a:pathLst>
            </a:custGeom>
            <a:solidFill>
              <a:srgbClr val="6B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9"/>
            <p:cNvSpPr/>
            <p:nvPr/>
          </p:nvSpPr>
          <p:spPr>
            <a:xfrm>
              <a:off x="3000650" y="2175400"/>
              <a:ext cx="59575" cy="59550"/>
            </a:xfrm>
            <a:custGeom>
              <a:avLst/>
              <a:gdLst/>
              <a:ahLst/>
              <a:cxnLst/>
              <a:rect l="l" t="t" r="r" b="b"/>
              <a:pathLst>
                <a:path w="2383" h="2382" extrusionOk="0">
                  <a:moveTo>
                    <a:pt x="1192" y="0"/>
                  </a:moveTo>
                  <a:cubicBezTo>
                    <a:pt x="537" y="0"/>
                    <a:pt x="1" y="536"/>
                    <a:pt x="1" y="1191"/>
                  </a:cubicBezTo>
                  <a:cubicBezTo>
                    <a:pt x="1" y="1846"/>
                    <a:pt x="537" y="2382"/>
                    <a:pt x="1192" y="2382"/>
                  </a:cubicBezTo>
                  <a:cubicBezTo>
                    <a:pt x="1846" y="2382"/>
                    <a:pt x="2382" y="1846"/>
                    <a:pt x="2382" y="1191"/>
                  </a:cubicBezTo>
                  <a:cubicBezTo>
                    <a:pt x="2382" y="536"/>
                    <a:pt x="1846" y="0"/>
                    <a:pt x="1192" y="0"/>
                  </a:cubicBezTo>
                  <a:close/>
                </a:path>
              </a:pathLst>
            </a:custGeom>
            <a:solidFill>
              <a:srgbClr val="E7A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9"/>
            <p:cNvSpPr/>
            <p:nvPr/>
          </p:nvSpPr>
          <p:spPr>
            <a:xfrm>
              <a:off x="3014050" y="2188800"/>
              <a:ext cx="32775" cy="32750"/>
            </a:xfrm>
            <a:custGeom>
              <a:avLst/>
              <a:gdLst/>
              <a:ahLst/>
              <a:cxnLst/>
              <a:rect l="l" t="t" r="r" b="b"/>
              <a:pathLst>
                <a:path w="1311" h="1310" extrusionOk="0">
                  <a:moveTo>
                    <a:pt x="656" y="0"/>
                  </a:moveTo>
                  <a:cubicBezTo>
                    <a:pt x="298" y="0"/>
                    <a:pt x="1" y="298"/>
                    <a:pt x="1" y="655"/>
                  </a:cubicBezTo>
                  <a:cubicBezTo>
                    <a:pt x="1" y="1012"/>
                    <a:pt x="298" y="1310"/>
                    <a:pt x="656" y="1310"/>
                  </a:cubicBezTo>
                  <a:cubicBezTo>
                    <a:pt x="1013" y="1310"/>
                    <a:pt x="1310" y="1012"/>
                    <a:pt x="1310" y="655"/>
                  </a:cubicBezTo>
                  <a:cubicBezTo>
                    <a:pt x="1310" y="298"/>
                    <a:pt x="1013" y="0"/>
                    <a:pt x="656" y="0"/>
                  </a:cubicBezTo>
                  <a:close/>
                </a:path>
              </a:pathLst>
            </a:custGeom>
            <a:solidFill>
              <a:srgbClr val="6B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9"/>
            <p:cNvSpPr/>
            <p:nvPr/>
          </p:nvSpPr>
          <p:spPr>
            <a:xfrm>
              <a:off x="2895600" y="2373350"/>
              <a:ext cx="72050" cy="72050"/>
            </a:xfrm>
            <a:custGeom>
              <a:avLst/>
              <a:gdLst/>
              <a:ahLst/>
              <a:cxnLst/>
              <a:rect l="l" t="t" r="r" b="b"/>
              <a:pathLst>
                <a:path w="2882" h="2882" extrusionOk="0">
                  <a:moveTo>
                    <a:pt x="1441" y="0"/>
                  </a:moveTo>
                  <a:cubicBezTo>
                    <a:pt x="631" y="0"/>
                    <a:pt x="0" y="655"/>
                    <a:pt x="0" y="1441"/>
                  </a:cubicBezTo>
                  <a:cubicBezTo>
                    <a:pt x="0" y="2250"/>
                    <a:pt x="655" y="2881"/>
                    <a:pt x="1441" y="2881"/>
                  </a:cubicBezTo>
                  <a:cubicBezTo>
                    <a:pt x="2238" y="2881"/>
                    <a:pt x="2881" y="2226"/>
                    <a:pt x="2881" y="1441"/>
                  </a:cubicBezTo>
                  <a:cubicBezTo>
                    <a:pt x="2881" y="655"/>
                    <a:pt x="2238" y="0"/>
                    <a:pt x="1441" y="0"/>
                  </a:cubicBezTo>
                  <a:close/>
                </a:path>
              </a:pathLst>
            </a:custGeom>
            <a:solidFill>
              <a:srgbClr val="E7A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9"/>
            <p:cNvSpPr/>
            <p:nvPr/>
          </p:nvSpPr>
          <p:spPr>
            <a:xfrm>
              <a:off x="2911950" y="2389700"/>
              <a:ext cx="39325" cy="39325"/>
            </a:xfrm>
            <a:custGeom>
              <a:avLst/>
              <a:gdLst/>
              <a:ahLst/>
              <a:cxnLst/>
              <a:rect l="l" t="t" r="r" b="b"/>
              <a:pathLst>
                <a:path w="1573" h="1573" extrusionOk="0">
                  <a:moveTo>
                    <a:pt x="787" y="1"/>
                  </a:moveTo>
                  <a:cubicBezTo>
                    <a:pt x="358" y="1"/>
                    <a:pt x="1" y="358"/>
                    <a:pt x="1" y="787"/>
                  </a:cubicBezTo>
                  <a:cubicBezTo>
                    <a:pt x="1" y="1215"/>
                    <a:pt x="358" y="1572"/>
                    <a:pt x="787" y="1572"/>
                  </a:cubicBezTo>
                  <a:cubicBezTo>
                    <a:pt x="1215" y="1572"/>
                    <a:pt x="1572" y="1215"/>
                    <a:pt x="1572" y="787"/>
                  </a:cubicBezTo>
                  <a:cubicBezTo>
                    <a:pt x="1572" y="358"/>
                    <a:pt x="1227" y="1"/>
                    <a:pt x="787" y="1"/>
                  </a:cubicBezTo>
                  <a:close/>
                </a:path>
              </a:pathLst>
            </a:custGeom>
            <a:solidFill>
              <a:srgbClr val="6B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9"/>
            <p:cNvSpPr/>
            <p:nvPr/>
          </p:nvSpPr>
          <p:spPr>
            <a:xfrm>
              <a:off x="2893200" y="1526175"/>
              <a:ext cx="28600" cy="87000"/>
            </a:xfrm>
            <a:custGeom>
              <a:avLst/>
              <a:gdLst/>
              <a:ahLst/>
              <a:cxnLst/>
              <a:rect l="l" t="t" r="r" b="b"/>
              <a:pathLst>
                <a:path w="1144" h="3480" extrusionOk="0">
                  <a:moveTo>
                    <a:pt x="1114" y="0"/>
                  </a:moveTo>
                  <a:cubicBezTo>
                    <a:pt x="1076" y="0"/>
                    <a:pt x="1004" y="195"/>
                    <a:pt x="846" y="454"/>
                  </a:cubicBezTo>
                  <a:cubicBezTo>
                    <a:pt x="763" y="609"/>
                    <a:pt x="668" y="776"/>
                    <a:pt x="560" y="978"/>
                  </a:cubicBezTo>
                  <a:cubicBezTo>
                    <a:pt x="477" y="1169"/>
                    <a:pt x="370" y="1395"/>
                    <a:pt x="287" y="1633"/>
                  </a:cubicBezTo>
                  <a:cubicBezTo>
                    <a:pt x="108" y="2121"/>
                    <a:pt x="36" y="2597"/>
                    <a:pt x="13" y="2931"/>
                  </a:cubicBezTo>
                  <a:cubicBezTo>
                    <a:pt x="1" y="3276"/>
                    <a:pt x="13" y="3479"/>
                    <a:pt x="48" y="3479"/>
                  </a:cubicBezTo>
                  <a:cubicBezTo>
                    <a:pt x="49" y="3479"/>
                    <a:pt x="50" y="3479"/>
                    <a:pt x="50" y="3479"/>
                  </a:cubicBezTo>
                  <a:cubicBezTo>
                    <a:pt x="74" y="3479"/>
                    <a:pt x="110" y="3279"/>
                    <a:pt x="167" y="2955"/>
                  </a:cubicBezTo>
                  <a:cubicBezTo>
                    <a:pt x="203" y="2633"/>
                    <a:pt x="298" y="2181"/>
                    <a:pt x="477" y="1728"/>
                  </a:cubicBezTo>
                  <a:cubicBezTo>
                    <a:pt x="560" y="1490"/>
                    <a:pt x="656" y="1276"/>
                    <a:pt x="739" y="1073"/>
                  </a:cubicBezTo>
                  <a:cubicBezTo>
                    <a:pt x="834" y="859"/>
                    <a:pt x="918" y="681"/>
                    <a:pt x="977" y="538"/>
                  </a:cubicBezTo>
                  <a:cubicBezTo>
                    <a:pt x="1120" y="216"/>
                    <a:pt x="1144" y="2"/>
                    <a:pt x="1120" y="2"/>
                  </a:cubicBezTo>
                  <a:cubicBezTo>
                    <a:pt x="1118" y="1"/>
                    <a:pt x="1116" y="0"/>
                    <a:pt x="1114"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9"/>
            <p:cNvSpPr/>
            <p:nvPr/>
          </p:nvSpPr>
          <p:spPr>
            <a:xfrm>
              <a:off x="2892600" y="1622050"/>
              <a:ext cx="5100" cy="23250"/>
            </a:xfrm>
            <a:custGeom>
              <a:avLst/>
              <a:gdLst/>
              <a:ahLst/>
              <a:cxnLst/>
              <a:rect l="l" t="t" r="r" b="b"/>
              <a:pathLst>
                <a:path w="204" h="930" extrusionOk="0">
                  <a:moveTo>
                    <a:pt x="96" y="1"/>
                  </a:moveTo>
                  <a:cubicBezTo>
                    <a:pt x="37" y="1"/>
                    <a:pt x="1" y="215"/>
                    <a:pt x="1" y="465"/>
                  </a:cubicBezTo>
                  <a:cubicBezTo>
                    <a:pt x="1" y="715"/>
                    <a:pt x="37" y="929"/>
                    <a:pt x="96" y="929"/>
                  </a:cubicBezTo>
                  <a:cubicBezTo>
                    <a:pt x="156" y="929"/>
                    <a:pt x="203" y="715"/>
                    <a:pt x="203" y="465"/>
                  </a:cubicBezTo>
                  <a:cubicBezTo>
                    <a:pt x="203" y="215"/>
                    <a:pt x="156" y="1"/>
                    <a:pt x="96"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9"/>
            <p:cNvSpPr/>
            <p:nvPr/>
          </p:nvSpPr>
          <p:spPr>
            <a:xfrm>
              <a:off x="2918500" y="1536325"/>
              <a:ext cx="7775" cy="329825"/>
            </a:xfrm>
            <a:custGeom>
              <a:avLst/>
              <a:gdLst/>
              <a:ahLst/>
              <a:cxnLst/>
              <a:rect l="l" t="t" r="r" b="b"/>
              <a:pathLst>
                <a:path w="311" h="13193" extrusionOk="0">
                  <a:moveTo>
                    <a:pt x="167" y="1"/>
                  </a:moveTo>
                  <a:cubicBezTo>
                    <a:pt x="156" y="1"/>
                    <a:pt x="132" y="203"/>
                    <a:pt x="108" y="525"/>
                  </a:cubicBezTo>
                  <a:cubicBezTo>
                    <a:pt x="96" y="870"/>
                    <a:pt x="60" y="1346"/>
                    <a:pt x="48" y="1941"/>
                  </a:cubicBezTo>
                  <a:cubicBezTo>
                    <a:pt x="13" y="3132"/>
                    <a:pt x="1" y="4787"/>
                    <a:pt x="37" y="6597"/>
                  </a:cubicBezTo>
                  <a:cubicBezTo>
                    <a:pt x="48" y="8418"/>
                    <a:pt x="108" y="10073"/>
                    <a:pt x="156" y="11264"/>
                  </a:cubicBezTo>
                  <a:cubicBezTo>
                    <a:pt x="179" y="11859"/>
                    <a:pt x="215" y="12347"/>
                    <a:pt x="227" y="12669"/>
                  </a:cubicBezTo>
                  <a:cubicBezTo>
                    <a:pt x="251" y="13014"/>
                    <a:pt x="275" y="13193"/>
                    <a:pt x="287" y="13193"/>
                  </a:cubicBezTo>
                  <a:cubicBezTo>
                    <a:pt x="298" y="13193"/>
                    <a:pt x="310" y="13002"/>
                    <a:pt x="298" y="12669"/>
                  </a:cubicBezTo>
                  <a:cubicBezTo>
                    <a:pt x="298" y="12336"/>
                    <a:pt x="287" y="11859"/>
                    <a:pt x="287" y="11264"/>
                  </a:cubicBezTo>
                  <a:cubicBezTo>
                    <a:pt x="275" y="10073"/>
                    <a:pt x="251" y="8418"/>
                    <a:pt x="227" y="6597"/>
                  </a:cubicBezTo>
                  <a:cubicBezTo>
                    <a:pt x="191" y="4787"/>
                    <a:pt x="179" y="3132"/>
                    <a:pt x="179" y="1941"/>
                  </a:cubicBezTo>
                  <a:lnTo>
                    <a:pt x="179" y="525"/>
                  </a:lnTo>
                  <a:cubicBezTo>
                    <a:pt x="179" y="179"/>
                    <a:pt x="179" y="1"/>
                    <a:pt x="167"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9"/>
            <p:cNvSpPr/>
            <p:nvPr/>
          </p:nvSpPr>
          <p:spPr>
            <a:xfrm>
              <a:off x="2891725" y="1654800"/>
              <a:ext cx="7750" cy="53300"/>
            </a:xfrm>
            <a:custGeom>
              <a:avLst/>
              <a:gdLst/>
              <a:ahLst/>
              <a:cxnLst/>
              <a:rect l="l" t="t" r="r" b="b"/>
              <a:pathLst>
                <a:path w="310" h="2132" extrusionOk="0">
                  <a:moveTo>
                    <a:pt x="119" y="0"/>
                  </a:moveTo>
                  <a:cubicBezTo>
                    <a:pt x="60" y="0"/>
                    <a:pt x="0" y="489"/>
                    <a:pt x="60" y="1072"/>
                  </a:cubicBezTo>
                  <a:cubicBezTo>
                    <a:pt x="119" y="1667"/>
                    <a:pt x="179" y="2132"/>
                    <a:pt x="226" y="2132"/>
                  </a:cubicBezTo>
                  <a:cubicBezTo>
                    <a:pt x="286" y="2132"/>
                    <a:pt x="310" y="1655"/>
                    <a:pt x="250" y="1060"/>
                  </a:cubicBezTo>
                  <a:cubicBezTo>
                    <a:pt x="215" y="477"/>
                    <a:pt x="167" y="0"/>
                    <a:pt x="119"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9"/>
            <p:cNvSpPr/>
            <p:nvPr/>
          </p:nvSpPr>
          <p:spPr>
            <a:xfrm>
              <a:off x="2903025" y="2377800"/>
              <a:ext cx="27700" cy="26025"/>
            </a:xfrm>
            <a:custGeom>
              <a:avLst/>
              <a:gdLst/>
              <a:ahLst/>
              <a:cxnLst/>
              <a:rect l="l" t="t" r="r" b="b"/>
              <a:pathLst>
                <a:path w="1108" h="1041" extrusionOk="0">
                  <a:moveTo>
                    <a:pt x="858" y="1"/>
                  </a:moveTo>
                  <a:cubicBezTo>
                    <a:pt x="763" y="13"/>
                    <a:pt x="679" y="13"/>
                    <a:pt x="572" y="60"/>
                  </a:cubicBezTo>
                  <a:cubicBezTo>
                    <a:pt x="489" y="84"/>
                    <a:pt x="382" y="167"/>
                    <a:pt x="298" y="251"/>
                  </a:cubicBezTo>
                  <a:cubicBezTo>
                    <a:pt x="132" y="429"/>
                    <a:pt x="60" y="644"/>
                    <a:pt x="24" y="786"/>
                  </a:cubicBezTo>
                  <a:cubicBezTo>
                    <a:pt x="1" y="941"/>
                    <a:pt x="1" y="1036"/>
                    <a:pt x="24" y="1036"/>
                  </a:cubicBezTo>
                  <a:cubicBezTo>
                    <a:pt x="28" y="1039"/>
                    <a:pt x="32" y="1040"/>
                    <a:pt x="35" y="1040"/>
                  </a:cubicBezTo>
                  <a:cubicBezTo>
                    <a:pt x="66" y="1040"/>
                    <a:pt x="91" y="951"/>
                    <a:pt x="155" y="834"/>
                  </a:cubicBezTo>
                  <a:cubicBezTo>
                    <a:pt x="215" y="715"/>
                    <a:pt x="310" y="536"/>
                    <a:pt x="441" y="382"/>
                  </a:cubicBezTo>
                  <a:cubicBezTo>
                    <a:pt x="596" y="239"/>
                    <a:pt x="751" y="167"/>
                    <a:pt x="894" y="132"/>
                  </a:cubicBezTo>
                  <a:cubicBezTo>
                    <a:pt x="1025" y="108"/>
                    <a:pt x="1108" y="84"/>
                    <a:pt x="1108" y="60"/>
                  </a:cubicBezTo>
                  <a:cubicBezTo>
                    <a:pt x="1108" y="48"/>
                    <a:pt x="1025" y="1"/>
                    <a:pt x="858" y="1"/>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9"/>
            <p:cNvSpPr/>
            <p:nvPr/>
          </p:nvSpPr>
          <p:spPr>
            <a:xfrm>
              <a:off x="2900950" y="2410850"/>
              <a:ext cx="5375" cy="11650"/>
            </a:xfrm>
            <a:custGeom>
              <a:avLst/>
              <a:gdLst/>
              <a:ahLst/>
              <a:cxnLst/>
              <a:rect l="l" t="t" r="r" b="b"/>
              <a:pathLst>
                <a:path w="215" h="466" extrusionOk="0">
                  <a:moveTo>
                    <a:pt x="107" y="0"/>
                  </a:moveTo>
                  <a:cubicBezTo>
                    <a:pt x="60" y="0"/>
                    <a:pt x="0" y="107"/>
                    <a:pt x="24" y="238"/>
                  </a:cubicBezTo>
                  <a:cubicBezTo>
                    <a:pt x="24" y="383"/>
                    <a:pt x="97" y="466"/>
                    <a:pt x="146" y="466"/>
                  </a:cubicBezTo>
                  <a:cubicBezTo>
                    <a:pt x="149" y="466"/>
                    <a:pt x="152" y="465"/>
                    <a:pt x="155" y="465"/>
                  </a:cubicBezTo>
                  <a:cubicBezTo>
                    <a:pt x="215" y="453"/>
                    <a:pt x="215" y="345"/>
                    <a:pt x="215" y="226"/>
                  </a:cubicBezTo>
                  <a:cubicBezTo>
                    <a:pt x="203" y="107"/>
                    <a:pt x="167" y="0"/>
                    <a:pt x="107" y="0"/>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9"/>
            <p:cNvSpPr/>
            <p:nvPr/>
          </p:nvSpPr>
          <p:spPr>
            <a:xfrm>
              <a:off x="2808375" y="2179850"/>
              <a:ext cx="28600" cy="25625"/>
            </a:xfrm>
            <a:custGeom>
              <a:avLst/>
              <a:gdLst/>
              <a:ahLst/>
              <a:cxnLst/>
              <a:rect l="l" t="t" r="r" b="b"/>
              <a:pathLst>
                <a:path w="1144" h="1025" extrusionOk="0">
                  <a:moveTo>
                    <a:pt x="893" y="1"/>
                  </a:moveTo>
                  <a:cubicBezTo>
                    <a:pt x="727" y="1"/>
                    <a:pt x="524" y="84"/>
                    <a:pt x="346" y="251"/>
                  </a:cubicBezTo>
                  <a:cubicBezTo>
                    <a:pt x="167" y="418"/>
                    <a:pt x="60" y="608"/>
                    <a:pt x="36" y="775"/>
                  </a:cubicBezTo>
                  <a:cubicBezTo>
                    <a:pt x="0" y="942"/>
                    <a:pt x="48" y="1025"/>
                    <a:pt x="72" y="1025"/>
                  </a:cubicBezTo>
                  <a:cubicBezTo>
                    <a:pt x="108" y="1013"/>
                    <a:pt x="108" y="942"/>
                    <a:pt x="167" y="823"/>
                  </a:cubicBezTo>
                  <a:cubicBezTo>
                    <a:pt x="227" y="703"/>
                    <a:pt x="334" y="537"/>
                    <a:pt x="477" y="406"/>
                  </a:cubicBezTo>
                  <a:cubicBezTo>
                    <a:pt x="632" y="251"/>
                    <a:pt x="786" y="168"/>
                    <a:pt x="905" y="132"/>
                  </a:cubicBezTo>
                  <a:cubicBezTo>
                    <a:pt x="1024" y="108"/>
                    <a:pt x="1120" y="120"/>
                    <a:pt x="1132" y="84"/>
                  </a:cubicBezTo>
                  <a:cubicBezTo>
                    <a:pt x="1143" y="72"/>
                    <a:pt x="1060" y="1"/>
                    <a:pt x="893" y="1"/>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9"/>
            <p:cNvSpPr/>
            <p:nvPr/>
          </p:nvSpPr>
          <p:spPr>
            <a:xfrm>
              <a:off x="3007200" y="2178375"/>
              <a:ext cx="29800" cy="29500"/>
            </a:xfrm>
            <a:custGeom>
              <a:avLst/>
              <a:gdLst/>
              <a:ahLst/>
              <a:cxnLst/>
              <a:rect l="l" t="t" r="r" b="b"/>
              <a:pathLst>
                <a:path w="1192" h="1180" extrusionOk="0">
                  <a:moveTo>
                    <a:pt x="906" y="0"/>
                  </a:moveTo>
                  <a:cubicBezTo>
                    <a:pt x="727" y="0"/>
                    <a:pt x="477" y="72"/>
                    <a:pt x="275" y="286"/>
                  </a:cubicBezTo>
                  <a:cubicBezTo>
                    <a:pt x="84" y="489"/>
                    <a:pt x="25" y="739"/>
                    <a:pt x="13" y="905"/>
                  </a:cubicBezTo>
                  <a:cubicBezTo>
                    <a:pt x="1" y="1072"/>
                    <a:pt x="25" y="1179"/>
                    <a:pt x="60" y="1179"/>
                  </a:cubicBezTo>
                  <a:cubicBezTo>
                    <a:pt x="84" y="1179"/>
                    <a:pt x="96" y="1072"/>
                    <a:pt x="156" y="917"/>
                  </a:cubicBezTo>
                  <a:cubicBezTo>
                    <a:pt x="203" y="774"/>
                    <a:pt x="275" y="584"/>
                    <a:pt x="429" y="417"/>
                  </a:cubicBezTo>
                  <a:cubicBezTo>
                    <a:pt x="572" y="250"/>
                    <a:pt x="775" y="179"/>
                    <a:pt x="918" y="131"/>
                  </a:cubicBezTo>
                  <a:cubicBezTo>
                    <a:pt x="1072" y="108"/>
                    <a:pt x="1168" y="84"/>
                    <a:pt x="1168" y="60"/>
                  </a:cubicBezTo>
                  <a:cubicBezTo>
                    <a:pt x="1191" y="24"/>
                    <a:pt x="1084" y="0"/>
                    <a:pt x="906" y="0"/>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9"/>
            <p:cNvSpPr/>
            <p:nvPr/>
          </p:nvSpPr>
          <p:spPr>
            <a:xfrm>
              <a:off x="2821475" y="2193075"/>
              <a:ext cx="17875" cy="16625"/>
            </a:xfrm>
            <a:custGeom>
              <a:avLst/>
              <a:gdLst/>
              <a:ahLst/>
              <a:cxnLst/>
              <a:rect l="l" t="t" r="r" b="b"/>
              <a:pathLst>
                <a:path w="715" h="665" extrusionOk="0">
                  <a:moveTo>
                    <a:pt x="412" y="0"/>
                  </a:moveTo>
                  <a:cubicBezTo>
                    <a:pt x="329" y="0"/>
                    <a:pt x="230" y="21"/>
                    <a:pt x="131" y="91"/>
                  </a:cubicBezTo>
                  <a:cubicBezTo>
                    <a:pt x="60" y="151"/>
                    <a:pt x="12" y="246"/>
                    <a:pt x="0" y="329"/>
                  </a:cubicBezTo>
                  <a:cubicBezTo>
                    <a:pt x="0" y="413"/>
                    <a:pt x="12" y="484"/>
                    <a:pt x="48" y="532"/>
                  </a:cubicBezTo>
                  <a:cubicBezTo>
                    <a:pt x="80" y="617"/>
                    <a:pt x="131" y="664"/>
                    <a:pt x="159" y="664"/>
                  </a:cubicBezTo>
                  <a:cubicBezTo>
                    <a:pt x="162" y="664"/>
                    <a:pt x="165" y="664"/>
                    <a:pt x="167" y="663"/>
                  </a:cubicBezTo>
                  <a:cubicBezTo>
                    <a:pt x="191" y="651"/>
                    <a:pt x="179" y="591"/>
                    <a:pt x="191" y="496"/>
                  </a:cubicBezTo>
                  <a:cubicBezTo>
                    <a:pt x="179" y="448"/>
                    <a:pt x="179" y="413"/>
                    <a:pt x="191" y="365"/>
                  </a:cubicBezTo>
                  <a:cubicBezTo>
                    <a:pt x="203" y="317"/>
                    <a:pt x="227" y="270"/>
                    <a:pt x="262" y="246"/>
                  </a:cubicBezTo>
                  <a:cubicBezTo>
                    <a:pt x="346" y="186"/>
                    <a:pt x="465" y="174"/>
                    <a:pt x="548" y="151"/>
                  </a:cubicBezTo>
                  <a:cubicBezTo>
                    <a:pt x="643" y="151"/>
                    <a:pt x="703" y="151"/>
                    <a:pt x="715" y="127"/>
                  </a:cubicBezTo>
                  <a:cubicBezTo>
                    <a:pt x="715" y="91"/>
                    <a:pt x="667" y="55"/>
                    <a:pt x="560" y="20"/>
                  </a:cubicBezTo>
                  <a:cubicBezTo>
                    <a:pt x="521" y="10"/>
                    <a:pt x="470" y="0"/>
                    <a:pt x="412" y="0"/>
                  </a:cubicBezTo>
                  <a:close/>
                </a:path>
              </a:pathLst>
            </a:custGeom>
            <a:solidFill>
              <a:srgbClr val="CD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9"/>
            <p:cNvSpPr/>
            <p:nvPr/>
          </p:nvSpPr>
          <p:spPr>
            <a:xfrm>
              <a:off x="2918500" y="2394175"/>
              <a:ext cx="18200" cy="16700"/>
            </a:xfrm>
            <a:custGeom>
              <a:avLst/>
              <a:gdLst/>
              <a:ahLst/>
              <a:cxnLst/>
              <a:rect l="l" t="t" r="r" b="b"/>
              <a:pathLst>
                <a:path w="728" h="668" extrusionOk="0">
                  <a:moveTo>
                    <a:pt x="548" y="0"/>
                  </a:moveTo>
                  <a:cubicBezTo>
                    <a:pt x="513" y="0"/>
                    <a:pt x="477" y="0"/>
                    <a:pt x="429" y="12"/>
                  </a:cubicBezTo>
                  <a:cubicBezTo>
                    <a:pt x="358" y="24"/>
                    <a:pt x="287" y="72"/>
                    <a:pt x="227" y="131"/>
                  </a:cubicBezTo>
                  <a:cubicBezTo>
                    <a:pt x="108" y="239"/>
                    <a:pt x="37" y="381"/>
                    <a:pt x="13" y="489"/>
                  </a:cubicBezTo>
                  <a:cubicBezTo>
                    <a:pt x="1" y="608"/>
                    <a:pt x="25" y="667"/>
                    <a:pt x="60" y="667"/>
                  </a:cubicBezTo>
                  <a:cubicBezTo>
                    <a:pt x="96" y="655"/>
                    <a:pt x="108" y="608"/>
                    <a:pt x="156" y="548"/>
                  </a:cubicBezTo>
                  <a:cubicBezTo>
                    <a:pt x="191" y="477"/>
                    <a:pt x="251" y="381"/>
                    <a:pt x="358" y="298"/>
                  </a:cubicBezTo>
                  <a:cubicBezTo>
                    <a:pt x="437" y="219"/>
                    <a:pt x="516" y="173"/>
                    <a:pt x="568" y="173"/>
                  </a:cubicBezTo>
                  <a:cubicBezTo>
                    <a:pt x="578" y="173"/>
                    <a:pt x="588" y="175"/>
                    <a:pt x="596" y="179"/>
                  </a:cubicBezTo>
                  <a:cubicBezTo>
                    <a:pt x="639" y="190"/>
                    <a:pt x="673" y="240"/>
                    <a:pt x="705" y="240"/>
                  </a:cubicBezTo>
                  <a:cubicBezTo>
                    <a:pt x="709" y="240"/>
                    <a:pt x="712" y="240"/>
                    <a:pt x="715" y="239"/>
                  </a:cubicBezTo>
                  <a:cubicBezTo>
                    <a:pt x="727" y="227"/>
                    <a:pt x="727" y="203"/>
                    <a:pt x="727" y="179"/>
                  </a:cubicBezTo>
                  <a:cubicBezTo>
                    <a:pt x="727" y="167"/>
                    <a:pt x="727" y="131"/>
                    <a:pt x="715" y="120"/>
                  </a:cubicBezTo>
                  <a:cubicBezTo>
                    <a:pt x="703" y="84"/>
                    <a:pt x="691" y="60"/>
                    <a:pt x="656" y="48"/>
                  </a:cubicBezTo>
                  <a:cubicBezTo>
                    <a:pt x="620" y="12"/>
                    <a:pt x="596" y="12"/>
                    <a:pt x="548" y="0"/>
                  </a:cubicBezTo>
                  <a:close/>
                </a:path>
              </a:pathLst>
            </a:custGeom>
            <a:solidFill>
              <a:srgbClr val="CD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9"/>
            <p:cNvSpPr/>
            <p:nvPr/>
          </p:nvSpPr>
          <p:spPr>
            <a:xfrm>
              <a:off x="3020000" y="2191700"/>
              <a:ext cx="16100" cy="18550"/>
            </a:xfrm>
            <a:custGeom>
              <a:avLst/>
              <a:gdLst/>
              <a:ahLst/>
              <a:cxnLst/>
              <a:rect l="l" t="t" r="r" b="b"/>
              <a:pathLst>
                <a:path w="644" h="742" extrusionOk="0">
                  <a:moveTo>
                    <a:pt x="443" y="0"/>
                  </a:moveTo>
                  <a:cubicBezTo>
                    <a:pt x="392" y="0"/>
                    <a:pt x="335" y="20"/>
                    <a:pt x="287" y="39"/>
                  </a:cubicBezTo>
                  <a:cubicBezTo>
                    <a:pt x="227" y="87"/>
                    <a:pt x="168" y="146"/>
                    <a:pt x="120" y="206"/>
                  </a:cubicBezTo>
                  <a:cubicBezTo>
                    <a:pt x="37" y="337"/>
                    <a:pt x="1" y="479"/>
                    <a:pt x="1" y="587"/>
                  </a:cubicBezTo>
                  <a:cubicBezTo>
                    <a:pt x="1" y="682"/>
                    <a:pt x="37" y="741"/>
                    <a:pt x="60" y="741"/>
                  </a:cubicBezTo>
                  <a:cubicBezTo>
                    <a:pt x="120" y="730"/>
                    <a:pt x="156" y="527"/>
                    <a:pt x="287" y="313"/>
                  </a:cubicBezTo>
                  <a:cubicBezTo>
                    <a:pt x="322" y="265"/>
                    <a:pt x="358" y="218"/>
                    <a:pt x="394" y="194"/>
                  </a:cubicBezTo>
                  <a:cubicBezTo>
                    <a:pt x="418" y="170"/>
                    <a:pt x="465" y="146"/>
                    <a:pt x="501" y="134"/>
                  </a:cubicBezTo>
                  <a:cubicBezTo>
                    <a:pt x="560" y="122"/>
                    <a:pt x="620" y="122"/>
                    <a:pt x="632" y="87"/>
                  </a:cubicBezTo>
                  <a:cubicBezTo>
                    <a:pt x="644" y="63"/>
                    <a:pt x="596" y="15"/>
                    <a:pt x="477" y="3"/>
                  </a:cubicBezTo>
                  <a:cubicBezTo>
                    <a:pt x="466" y="1"/>
                    <a:pt x="455" y="0"/>
                    <a:pt x="443" y="0"/>
                  </a:cubicBezTo>
                  <a:close/>
                </a:path>
              </a:pathLst>
            </a:custGeom>
            <a:solidFill>
              <a:srgbClr val="CD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7" name="Google Shape;1097;p39"/>
          <p:cNvGrpSpPr/>
          <p:nvPr/>
        </p:nvGrpSpPr>
        <p:grpSpPr>
          <a:xfrm rot="1799971" flipH="1">
            <a:off x="5955326" y="448531"/>
            <a:ext cx="1152213" cy="4246797"/>
            <a:chOff x="2803325" y="1498525"/>
            <a:chExt cx="256900" cy="946875"/>
          </a:xfrm>
        </p:grpSpPr>
        <p:sp>
          <p:nvSpPr>
            <p:cNvPr id="1098" name="Google Shape;1098;p39"/>
            <p:cNvSpPr/>
            <p:nvPr/>
          </p:nvSpPr>
          <p:spPr>
            <a:xfrm>
              <a:off x="2882800" y="1498825"/>
              <a:ext cx="97650" cy="691475"/>
            </a:xfrm>
            <a:custGeom>
              <a:avLst/>
              <a:gdLst/>
              <a:ahLst/>
              <a:cxnLst/>
              <a:rect l="l" t="t" r="r" b="b"/>
              <a:pathLst>
                <a:path w="3906" h="27659" extrusionOk="0">
                  <a:moveTo>
                    <a:pt x="1953" y="1"/>
                  </a:moveTo>
                  <a:cubicBezTo>
                    <a:pt x="1381" y="643"/>
                    <a:pt x="0" y="2763"/>
                    <a:pt x="12" y="3965"/>
                  </a:cubicBezTo>
                  <a:cubicBezTo>
                    <a:pt x="36" y="5394"/>
                    <a:pt x="893" y="21170"/>
                    <a:pt x="1322" y="27659"/>
                  </a:cubicBezTo>
                  <a:lnTo>
                    <a:pt x="2548" y="27659"/>
                  </a:lnTo>
                  <a:cubicBezTo>
                    <a:pt x="2977" y="21170"/>
                    <a:pt x="3846" y="5394"/>
                    <a:pt x="3858" y="3965"/>
                  </a:cubicBezTo>
                  <a:cubicBezTo>
                    <a:pt x="3905" y="2763"/>
                    <a:pt x="2536" y="643"/>
                    <a:pt x="1953" y="1"/>
                  </a:cubicBez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9"/>
            <p:cNvSpPr/>
            <p:nvPr/>
          </p:nvSpPr>
          <p:spPr>
            <a:xfrm>
              <a:off x="2914350" y="1498525"/>
              <a:ext cx="65500" cy="691475"/>
            </a:xfrm>
            <a:custGeom>
              <a:avLst/>
              <a:gdLst/>
              <a:ahLst/>
              <a:cxnLst/>
              <a:rect l="l" t="t" r="r" b="b"/>
              <a:pathLst>
                <a:path w="2620" h="27659" extrusionOk="0">
                  <a:moveTo>
                    <a:pt x="679" y="1"/>
                  </a:moveTo>
                  <a:lnTo>
                    <a:pt x="679" y="20956"/>
                  </a:lnTo>
                  <a:cubicBezTo>
                    <a:pt x="690" y="23330"/>
                    <a:pt x="442" y="26605"/>
                    <a:pt x="81" y="26605"/>
                  </a:cubicBezTo>
                  <a:cubicBezTo>
                    <a:pt x="55" y="26605"/>
                    <a:pt x="28" y="26588"/>
                    <a:pt x="0" y="26552"/>
                  </a:cubicBezTo>
                  <a:lnTo>
                    <a:pt x="0" y="26552"/>
                  </a:lnTo>
                  <a:cubicBezTo>
                    <a:pt x="36" y="26944"/>
                    <a:pt x="48" y="27314"/>
                    <a:pt x="83" y="27659"/>
                  </a:cubicBezTo>
                  <a:lnTo>
                    <a:pt x="1298" y="27659"/>
                  </a:lnTo>
                  <a:cubicBezTo>
                    <a:pt x="1727" y="21158"/>
                    <a:pt x="2596" y="5394"/>
                    <a:pt x="2608" y="3965"/>
                  </a:cubicBezTo>
                  <a:cubicBezTo>
                    <a:pt x="2619" y="2751"/>
                    <a:pt x="1250" y="655"/>
                    <a:pt x="679"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9"/>
            <p:cNvSpPr/>
            <p:nvPr/>
          </p:nvSpPr>
          <p:spPr>
            <a:xfrm>
              <a:off x="2928925" y="1498525"/>
              <a:ext cx="5375" cy="691475"/>
            </a:xfrm>
            <a:custGeom>
              <a:avLst/>
              <a:gdLst/>
              <a:ahLst/>
              <a:cxnLst/>
              <a:rect l="l" t="t" r="r" b="b"/>
              <a:pathLst>
                <a:path w="215" h="27659" extrusionOk="0">
                  <a:moveTo>
                    <a:pt x="108" y="1"/>
                  </a:moveTo>
                  <a:cubicBezTo>
                    <a:pt x="48" y="1"/>
                    <a:pt x="1" y="6192"/>
                    <a:pt x="1" y="13824"/>
                  </a:cubicBezTo>
                  <a:cubicBezTo>
                    <a:pt x="1" y="21456"/>
                    <a:pt x="48" y="27659"/>
                    <a:pt x="108" y="27659"/>
                  </a:cubicBezTo>
                  <a:cubicBezTo>
                    <a:pt x="167" y="27659"/>
                    <a:pt x="215" y="21468"/>
                    <a:pt x="215" y="13824"/>
                  </a:cubicBezTo>
                  <a:cubicBezTo>
                    <a:pt x="215" y="6192"/>
                    <a:pt x="167" y="1"/>
                    <a:pt x="108" y="1"/>
                  </a:cubicBezTo>
                  <a:close/>
                </a:path>
              </a:pathLst>
            </a:custGeom>
            <a:solidFill>
              <a:srgbClr val="809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9"/>
            <p:cNvSpPr/>
            <p:nvPr/>
          </p:nvSpPr>
          <p:spPr>
            <a:xfrm>
              <a:off x="2903325" y="2200700"/>
              <a:ext cx="56575" cy="197375"/>
            </a:xfrm>
            <a:custGeom>
              <a:avLst/>
              <a:gdLst/>
              <a:ahLst/>
              <a:cxnLst/>
              <a:rect l="l" t="t" r="r" b="b"/>
              <a:pathLst>
                <a:path w="2263" h="7895" extrusionOk="0">
                  <a:moveTo>
                    <a:pt x="167" y="0"/>
                  </a:moveTo>
                  <a:cubicBezTo>
                    <a:pt x="60" y="786"/>
                    <a:pt x="1" y="1727"/>
                    <a:pt x="1" y="2703"/>
                  </a:cubicBezTo>
                  <a:cubicBezTo>
                    <a:pt x="1" y="5584"/>
                    <a:pt x="501" y="7894"/>
                    <a:pt x="1132" y="7894"/>
                  </a:cubicBezTo>
                  <a:cubicBezTo>
                    <a:pt x="1751" y="7894"/>
                    <a:pt x="2263" y="5573"/>
                    <a:pt x="2263" y="2703"/>
                  </a:cubicBezTo>
                  <a:cubicBezTo>
                    <a:pt x="2263" y="1715"/>
                    <a:pt x="2203" y="786"/>
                    <a:pt x="2096" y="0"/>
                  </a:cubicBezTo>
                  <a:close/>
                </a:path>
              </a:pathLst>
            </a:custGeom>
            <a:solidFill>
              <a:srgbClr val="69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9"/>
            <p:cNvSpPr/>
            <p:nvPr/>
          </p:nvSpPr>
          <p:spPr>
            <a:xfrm>
              <a:off x="2907500" y="2200700"/>
              <a:ext cx="52700" cy="197975"/>
            </a:xfrm>
            <a:custGeom>
              <a:avLst/>
              <a:gdLst/>
              <a:ahLst/>
              <a:cxnLst/>
              <a:rect l="l" t="t" r="r" b="b"/>
              <a:pathLst>
                <a:path w="2108" h="7919" extrusionOk="0">
                  <a:moveTo>
                    <a:pt x="1524" y="0"/>
                  </a:moveTo>
                  <a:cubicBezTo>
                    <a:pt x="1441" y="179"/>
                    <a:pt x="1381" y="489"/>
                    <a:pt x="1381" y="977"/>
                  </a:cubicBezTo>
                  <a:cubicBezTo>
                    <a:pt x="1346" y="2870"/>
                    <a:pt x="667" y="5239"/>
                    <a:pt x="0" y="5358"/>
                  </a:cubicBezTo>
                  <a:cubicBezTo>
                    <a:pt x="191" y="6894"/>
                    <a:pt x="560" y="7918"/>
                    <a:pt x="977" y="7918"/>
                  </a:cubicBezTo>
                  <a:cubicBezTo>
                    <a:pt x="1608" y="7918"/>
                    <a:pt x="2108" y="5596"/>
                    <a:pt x="2108" y="2727"/>
                  </a:cubicBezTo>
                  <a:cubicBezTo>
                    <a:pt x="2108" y="1715"/>
                    <a:pt x="2048" y="786"/>
                    <a:pt x="1941" y="0"/>
                  </a:cubicBezTo>
                  <a:close/>
                </a:path>
              </a:pathLst>
            </a:custGeom>
            <a:solidFill>
              <a:srgbClr val="482C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9"/>
            <p:cNvSpPr/>
            <p:nvPr/>
          </p:nvSpPr>
          <p:spPr>
            <a:xfrm>
              <a:off x="2829500" y="2182850"/>
              <a:ext cx="203925" cy="44650"/>
            </a:xfrm>
            <a:custGeom>
              <a:avLst/>
              <a:gdLst/>
              <a:ahLst/>
              <a:cxnLst/>
              <a:rect l="l" t="t" r="r" b="b"/>
              <a:pathLst>
                <a:path w="8157" h="1786" extrusionOk="0">
                  <a:moveTo>
                    <a:pt x="4085" y="0"/>
                  </a:moveTo>
                  <a:cubicBezTo>
                    <a:pt x="1834" y="0"/>
                    <a:pt x="1" y="405"/>
                    <a:pt x="1" y="893"/>
                  </a:cubicBezTo>
                  <a:cubicBezTo>
                    <a:pt x="1" y="1381"/>
                    <a:pt x="1834" y="1786"/>
                    <a:pt x="4085" y="1786"/>
                  </a:cubicBezTo>
                  <a:cubicBezTo>
                    <a:pt x="6335" y="1786"/>
                    <a:pt x="8157" y="1381"/>
                    <a:pt x="8157" y="893"/>
                  </a:cubicBezTo>
                  <a:cubicBezTo>
                    <a:pt x="8157" y="405"/>
                    <a:pt x="6347" y="0"/>
                    <a:pt x="4085" y="0"/>
                  </a:cubicBezTo>
                  <a:close/>
                </a:path>
              </a:pathLst>
            </a:custGeom>
            <a:solidFill>
              <a:srgbClr val="9369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9"/>
            <p:cNvSpPr/>
            <p:nvPr/>
          </p:nvSpPr>
          <p:spPr>
            <a:xfrm>
              <a:off x="2829500" y="2196825"/>
              <a:ext cx="203925" cy="30675"/>
            </a:xfrm>
            <a:custGeom>
              <a:avLst/>
              <a:gdLst/>
              <a:ahLst/>
              <a:cxnLst/>
              <a:rect l="l" t="t" r="r" b="b"/>
              <a:pathLst>
                <a:path w="8157" h="1227" extrusionOk="0">
                  <a:moveTo>
                    <a:pt x="287" y="1"/>
                  </a:moveTo>
                  <a:cubicBezTo>
                    <a:pt x="108" y="108"/>
                    <a:pt x="1" y="215"/>
                    <a:pt x="1" y="334"/>
                  </a:cubicBezTo>
                  <a:cubicBezTo>
                    <a:pt x="1" y="822"/>
                    <a:pt x="1834" y="1227"/>
                    <a:pt x="4085" y="1227"/>
                  </a:cubicBezTo>
                  <a:cubicBezTo>
                    <a:pt x="6335" y="1227"/>
                    <a:pt x="8157" y="822"/>
                    <a:pt x="8157" y="334"/>
                  </a:cubicBezTo>
                  <a:cubicBezTo>
                    <a:pt x="8157" y="227"/>
                    <a:pt x="8061" y="108"/>
                    <a:pt x="7883" y="1"/>
                  </a:cubicBezTo>
                  <a:cubicBezTo>
                    <a:pt x="7287" y="334"/>
                    <a:pt x="5811" y="572"/>
                    <a:pt x="4085" y="572"/>
                  </a:cubicBezTo>
                  <a:cubicBezTo>
                    <a:pt x="2358" y="572"/>
                    <a:pt x="894" y="334"/>
                    <a:pt x="287" y="1"/>
                  </a:cubicBezTo>
                  <a:close/>
                </a:path>
              </a:pathLst>
            </a:custGeom>
            <a:solidFill>
              <a:srgbClr val="69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9"/>
            <p:cNvSpPr/>
            <p:nvPr/>
          </p:nvSpPr>
          <p:spPr>
            <a:xfrm>
              <a:off x="2803325" y="2175400"/>
              <a:ext cx="59550" cy="59550"/>
            </a:xfrm>
            <a:custGeom>
              <a:avLst/>
              <a:gdLst/>
              <a:ahLst/>
              <a:cxnLst/>
              <a:rect l="l" t="t" r="r" b="b"/>
              <a:pathLst>
                <a:path w="2382" h="2382" extrusionOk="0">
                  <a:moveTo>
                    <a:pt x="1191" y="0"/>
                  </a:moveTo>
                  <a:cubicBezTo>
                    <a:pt x="536" y="0"/>
                    <a:pt x="0" y="536"/>
                    <a:pt x="0" y="1191"/>
                  </a:cubicBezTo>
                  <a:cubicBezTo>
                    <a:pt x="0" y="1846"/>
                    <a:pt x="536" y="2382"/>
                    <a:pt x="1191" y="2382"/>
                  </a:cubicBezTo>
                  <a:cubicBezTo>
                    <a:pt x="1846" y="2382"/>
                    <a:pt x="2381" y="1846"/>
                    <a:pt x="2381" y="1191"/>
                  </a:cubicBezTo>
                  <a:cubicBezTo>
                    <a:pt x="2381" y="536"/>
                    <a:pt x="1846" y="0"/>
                    <a:pt x="1191" y="0"/>
                  </a:cubicBezTo>
                  <a:close/>
                </a:path>
              </a:pathLst>
            </a:custGeom>
            <a:solidFill>
              <a:srgbClr val="E7A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9"/>
            <p:cNvSpPr/>
            <p:nvPr/>
          </p:nvSpPr>
          <p:spPr>
            <a:xfrm>
              <a:off x="2816700" y="2188800"/>
              <a:ext cx="32775" cy="32750"/>
            </a:xfrm>
            <a:custGeom>
              <a:avLst/>
              <a:gdLst/>
              <a:ahLst/>
              <a:cxnLst/>
              <a:rect l="l" t="t" r="r" b="b"/>
              <a:pathLst>
                <a:path w="1311" h="1310" extrusionOk="0">
                  <a:moveTo>
                    <a:pt x="656" y="0"/>
                  </a:moveTo>
                  <a:cubicBezTo>
                    <a:pt x="299" y="0"/>
                    <a:pt x="1" y="298"/>
                    <a:pt x="1" y="655"/>
                  </a:cubicBezTo>
                  <a:cubicBezTo>
                    <a:pt x="1" y="1012"/>
                    <a:pt x="299" y="1310"/>
                    <a:pt x="656" y="1310"/>
                  </a:cubicBezTo>
                  <a:cubicBezTo>
                    <a:pt x="1013" y="1310"/>
                    <a:pt x="1311" y="1012"/>
                    <a:pt x="1311" y="655"/>
                  </a:cubicBezTo>
                  <a:cubicBezTo>
                    <a:pt x="1311" y="298"/>
                    <a:pt x="1013" y="0"/>
                    <a:pt x="656" y="0"/>
                  </a:cubicBezTo>
                  <a:close/>
                </a:path>
              </a:pathLst>
            </a:custGeom>
            <a:solidFill>
              <a:srgbClr val="6B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9"/>
            <p:cNvSpPr/>
            <p:nvPr/>
          </p:nvSpPr>
          <p:spPr>
            <a:xfrm>
              <a:off x="3000650" y="2175400"/>
              <a:ext cx="59575" cy="59550"/>
            </a:xfrm>
            <a:custGeom>
              <a:avLst/>
              <a:gdLst/>
              <a:ahLst/>
              <a:cxnLst/>
              <a:rect l="l" t="t" r="r" b="b"/>
              <a:pathLst>
                <a:path w="2383" h="2382" extrusionOk="0">
                  <a:moveTo>
                    <a:pt x="1192" y="0"/>
                  </a:moveTo>
                  <a:cubicBezTo>
                    <a:pt x="537" y="0"/>
                    <a:pt x="1" y="536"/>
                    <a:pt x="1" y="1191"/>
                  </a:cubicBezTo>
                  <a:cubicBezTo>
                    <a:pt x="1" y="1846"/>
                    <a:pt x="537" y="2382"/>
                    <a:pt x="1192" y="2382"/>
                  </a:cubicBezTo>
                  <a:cubicBezTo>
                    <a:pt x="1846" y="2382"/>
                    <a:pt x="2382" y="1846"/>
                    <a:pt x="2382" y="1191"/>
                  </a:cubicBezTo>
                  <a:cubicBezTo>
                    <a:pt x="2382" y="536"/>
                    <a:pt x="1846" y="0"/>
                    <a:pt x="1192" y="0"/>
                  </a:cubicBezTo>
                  <a:close/>
                </a:path>
              </a:pathLst>
            </a:custGeom>
            <a:solidFill>
              <a:srgbClr val="E7A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9"/>
            <p:cNvSpPr/>
            <p:nvPr/>
          </p:nvSpPr>
          <p:spPr>
            <a:xfrm>
              <a:off x="3014050" y="2188800"/>
              <a:ext cx="32775" cy="32750"/>
            </a:xfrm>
            <a:custGeom>
              <a:avLst/>
              <a:gdLst/>
              <a:ahLst/>
              <a:cxnLst/>
              <a:rect l="l" t="t" r="r" b="b"/>
              <a:pathLst>
                <a:path w="1311" h="1310" extrusionOk="0">
                  <a:moveTo>
                    <a:pt x="656" y="0"/>
                  </a:moveTo>
                  <a:cubicBezTo>
                    <a:pt x="298" y="0"/>
                    <a:pt x="1" y="298"/>
                    <a:pt x="1" y="655"/>
                  </a:cubicBezTo>
                  <a:cubicBezTo>
                    <a:pt x="1" y="1012"/>
                    <a:pt x="298" y="1310"/>
                    <a:pt x="656" y="1310"/>
                  </a:cubicBezTo>
                  <a:cubicBezTo>
                    <a:pt x="1013" y="1310"/>
                    <a:pt x="1310" y="1012"/>
                    <a:pt x="1310" y="655"/>
                  </a:cubicBezTo>
                  <a:cubicBezTo>
                    <a:pt x="1310" y="298"/>
                    <a:pt x="1013" y="0"/>
                    <a:pt x="656" y="0"/>
                  </a:cubicBezTo>
                  <a:close/>
                </a:path>
              </a:pathLst>
            </a:custGeom>
            <a:solidFill>
              <a:srgbClr val="6B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9"/>
            <p:cNvSpPr/>
            <p:nvPr/>
          </p:nvSpPr>
          <p:spPr>
            <a:xfrm>
              <a:off x="2895600" y="2373350"/>
              <a:ext cx="72050" cy="72050"/>
            </a:xfrm>
            <a:custGeom>
              <a:avLst/>
              <a:gdLst/>
              <a:ahLst/>
              <a:cxnLst/>
              <a:rect l="l" t="t" r="r" b="b"/>
              <a:pathLst>
                <a:path w="2882" h="2882" extrusionOk="0">
                  <a:moveTo>
                    <a:pt x="1441" y="0"/>
                  </a:moveTo>
                  <a:cubicBezTo>
                    <a:pt x="631" y="0"/>
                    <a:pt x="0" y="655"/>
                    <a:pt x="0" y="1441"/>
                  </a:cubicBezTo>
                  <a:cubicBezTo>
                    <a:pt x="0" y="2250"/>
                    <a:pt x="655" y="2881"/>
                    <a:pt x="1441" y="2881"/>
                  </a:cubicBezTo>
                  <a:cubicBezTo>
                    <a:pt x="2238" y="2881"/>
                    <a:pt x="2881" y="2226"/>
                    <a:pt x="2881" y="1441"/>
                  </a:cubicBezTo>
                  <a:cubicBezTo>
                    <a:pt x="2881" y="655"/>
                    <a:pt x="2238" y="0"/>
                    <a:pt x="1441" y="0"/>
                  </a:cubicBezTo>
                  <a:close/>
                </a:path>
              </a:pathLst>
            </a:custGeom>
            <a:solidFill>
              <a:srgbClr val="E7A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9"/>
            <p:cNvSpPr/>
            <p:nvPr/>
          </p:nvSpPr>
          <p:spPr>
            <a:xfrm>
              <a:off x="2911950" y="2389700"/>
              <a:ext cx="39325" cy="39325"/>
            </a:xfrm>
            <a:custGeom>
              <a:avLst/>
              <a:gdLst/>
              <a:ahLst/>
              <a:cxnLst/>
              <a:rect l="l" t="t" r="r" b="b"/>
              <a:pathLst>
                <a:path w="1573" h="1573" extrusionOk="0">
                  <a:moveTo>
                    <a:pt x="787" y="1"/>
                  </a:moveTo>
                  <a:cubicBezTo>
                    <a:pt x="358" y="1"/>
                    <a:pt x="1" y="358"/>
                    <a:pt x="1" y="787"/>
                  </a:cubicBezTo>
                  <a:cubicBezTo>
                    <a:pt x="1" y="1215"/>
                    <a:pt x="358" y="1572"/>
                    <a:pt x="787" y="1572"/>
                  </a:cubicBezTo>
                  <a:cubicBezTo>
                    <a:pt x="1215" y="1572"/>
                    <a:pt x="1572" y="1215"/>
                    <a:pt x="1572" y="787"/>
                  </a:cubicBezTo>
                  <a:cubicBezTo>
                    <a:pt x="1572" y="358"/>
                    <a:pt x="1227" y="1"/>
                    <a:pt x="787" y="1"/>
                  </a:cubicBezTo>
                  <a:close/>
                </a:path>
              </a:pathLst>
            </a:custGeom>
            <a:solidFill>
              <a:srgbClr val="6B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9"/>
            <p:cNvSpPr/>
            <p:nvPr/>
          </p:nvSpPr>
          <p:spPr>
            <a:xfrm>
              <a:off x="2893200" y="1526175"/>
              <a:ext cx="28600" cy="87000"/>
            </a:xfrm>
            <a:custGeom>
              <a:avLst/>
              <a:gdLst/>
              <a:ahLst/>
              <a:cxnLst/>
              <a:rect l="l" t="t" r="r" b="b"/>
              <a:pathLst>
                <a:path w="1144" h="3480" extrusionOk="0">
                  <a:moveTo>
                    <a:pt x="1114" y="0"/>
                  </a:moveTo>
                  <a:cubicBezTo>
                    <a:pt x="1076" y="0"/>
                    <a:pt x="1004" y="195"/>
                    <a:pt x="846" y="454"/>
                  </a:cubicBezTo>
                  <a:cubicBezTo>
                    <a:pt x="763" y="609"/>
                    <a:pt x="668" y="776"/>
                    <a:pt x="560" y="978"/>
                  </a:cubicBezTo>
                  <a:cubicBezTo>
                    <a:pt x="477" y="1169"/>
                    <a:pt x="370" y="1395"/>
                    <a:pt x="287" y="1633"/>
                  </a:cubicBezTo>
                  <a:cubicBezTo>
                    <a:pt x="108" y="2121"/>
                    <a:pt x="36" y="2597"/>
                    <a:pt x="13" y="2931"/>
                  </a:cubicBezTo>
                  <a:cubicBezTo>
                    <a:pt x="1" y="3276"/>
                    <a:pt x="13" y="3479"/>
                    <a:pt x="48" y="3479"/>
                  </a:cubicBezTo>
                  <a:cubicBezTo>
                    <a:pt x="49" y="3479"/>
                    <a:pt x="50" y="3479"/>
                    <a:pt x="50" y="3479"/>
                  </a:cubicBezTo>
                  <a:cubicBezTo>
                    <a:pt x="74" y="3479"/>
                    <a:pt x="110" y="3279"/>
                    <a:pt x="167" y="2955"/>
                  </a:cubicBezTo>
                  <a:cubicBezTo>
                    <a:pt x="203" y="2633"/>
                    <a:pt x="298" y="2181"/>
                    <a:pt x="477" y="1728"/>
                  </a:cubicBezTo>
                  <a:cubicBezTo>
                    <a:pt x="560" y="1490"/>
                    <a:pt x="656" y="1276"/>
                    <a:pt x="739" y="1073"/>
                  </a:cubicBezTo>
                  <a:cubicBezTo>
                    <a:pt x="834" y="859"/>
                    <a:pt x="918" y="681"/>
                    <a:pt x="977" y="538"/>
                  </a:cubicBezTo>
                  <a:cubicBezTo>
                    <a:pt x="1120" y="216"/>
                    <a:pt x="1144" y="2"/>
                    <a:pt x="1120" y="2"/>
                  </a:cubicBezTo>
                  <a:cubicBezTo>
                    <a:pt x="1118" y="1"/>
                    <a:pt x="1116" y="0"/>
                    <a:pt x="1114"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9"/>
            <p:cNvSpPr/>
            <p:nvPr/>
          </p:nvSpPr>
          <p:spPr>
            <a:xfrm>
              <a:off x="2892600" y="1622050"/>
              <a:ext cx="5100" cy="23250"/>
            </a:xfrm>
            <a:custGeom>
              <a:avLst/>
              <a:gdLst/>
              <a:ahLst/>
              <a:cxnLst/>
              <a:rect l="l" t="t" r="r" b="b"/>
              <a:pathLst>
                <a:path w="204" h="930" extrusionOk="0">
                  <a:moveTo>
                    <a:pt x="96" y="1"/>
                  </a:moveTo>
                  <a:cubicBezTo>
                    <a:pt x="37" y="1"/>
                    <a:pt x="1" y="215"/>
                    <a:pt x="1" y="465"/>
                  </a:cubicBezTo>
                  <a:cubicBezTo>
                    <a:pt x="1" y="715"/>
                    <a:pt x="37" y="929"/>
                    <a:pt x="96" y="929"/>
                  </a:cubicBezTo>
                  <a:cubicBezTo>
                    <a:pt x="156" y="929"/>
                    <a:pt x="203" y="715"/>
                    <a:pt x="203" y="465"/>
                  </a:cubicBezTo>
                  <a:cubicBezTo>
                    <a:pt x="203" y="215"/>
                    <a:pt x="156" y="1"/>
                    <a:pt x="96"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9"/>
            <p:cNvSpPr/>
            <p:nvPr/>
          </p:nvSpPr>
          <p:spPr>
            <a:xfrm>
              <a:off x="2918500" y="1536325"/>
              <a:ext cx="7775" cy="329825"/>
            </a:xfrm>
            <a:custGeom>
              <a:avLst/>
              <a:gdLst/>
              <a:ahLst/>
              <a:cxnLst/>
              <a:rect l="l" t="t" r="r" b="b"/>
              <a:pathLst>
                <a:path w="311" h="13193" extrusionOk="0">
                  <a:moveTo>
                    <a:pt x="167" y="1"/>
                  </a:moveTo>
                  <a:cubicBezTo>
                    <a:pt x="156" y="1"/>
                    <a:pt x="132" y="203"/>
                    <a:pt x="108" y="525"/>
                  </a:cubicBezTo>
                  <a:cubicBezTo>
                    <a:pt x="96" y="870"/>
                    <a:pt x="60" y="1346"/>
                    <a:pt x="48" y="1941"/>
                  </a:cubicBezTo>
                  <a:cubicBezTo>
                    <a:pt x="13" y="3132"/>
                    <a:pt x="1" y="4787"/>
                    <a:pt x="37" y="6597"/>
                  </a:cubicBezTo>
                  <a:cubicBezTo>
                    <a:pt x="48" y="8418"/>
                    <a:pt x="108" y="10073"/>
                    <a:pt x="156" y="11264"/>
                  </a:cubicBezTo>
                  <a:cubicBezTo>
                    <a:pt x="179" y="11859"/>
                    <a:pt x="215" y="12347"/>
                    <a:pt x="227" y="12669"/>
                  </a:cubicBezTo>
                  <a:cubicBezTo>
                    <a:pt x="251" y="13014"/>
                    <a:pt x="275" y="13193"/>
                    <a:pt x="287" y="13193"/>
                  </a:cubicBezTo>
                  <a:cubicBezTo>
                    <a:pt x="298" y="13193"/>
                    <a:pt x="310" y="13002"/>
                    <a:pt x="298" y="12669"/>
                  </a:cubicBezTo>
                  <a:cubicBezTo>
                    <a:pt x="298" y="12336"/>
                    <a:pt x="287" y="11859"/>
                    <a:pt x="287" y="11264"/>
                  </a:cubicBezTo>
                  <a:cubicBezTo>
                    <a:pt x="275" y="10073"/>
                    <a:pt x="251" y="8418"/>
                    <a:pt x="227" y="6597"/>
                  </a:cubicBezTo>
                  <a:cubicBezTo>
                    <a:pt x="191" y="4787"/>
                    <a:pt x="179" y="3132"/>
                    <a:pt x="179" y="1941"/>
                  </a:cubicBezTo>
                  <a:lnTo>
                    <a:pt x="179" y="525"/>
                  </a:lnTo>
                  <a:cubicBezTo>
                    <a:pt x="179" y="179"/>
                    <a:pt x="179" y="1"/>
                    <a:pt x="167"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9"/>
            <p:cNvSpPr/>
            <p:nvPr/>
          </p:nvSpPr>
          <p:spPr>
            <a:xfrm>
              <a:off x="2891725" y="1654800"/>
              <a:ext cx="7750" cy="53300"/>
            </a:xfrm>
            <a:custGeom>
              <a:avLst/>
              <a:gdLst/>
              <a:ahLst/>
              <a:cxnLst/>
              <a:rect l="l" t="t" r="r" b="b"/>
              <a:pathLst>
                <a:path w="310" h="2132" extrusionOk="0">
                  <a:moveTo>
                    <a:pt x="119" y="0"/>
                  </a:moveTo>
                  <a:cubicBezTo>
                    <a:pt x="60" y="0"/>
                    <a:pt x="0" y="489"/>
                    <a:pt x="60" y="1072"/>
                  </a:cubicBezTo>
                  <a:cubicBezTo>
                    <a:pt x="119" y="1667"/>
                    <a:pt x="179" y="2132"/>
                    <a:pt x="226" y="2132"/>
                  </a:cubicBezTo>
                  <a:cubicBezTo>
                    <a:pt x="286" y="2132"/>
                    <a:pt x="310" y="1655"/>
                    <a:pt x="250" y="1060"/>
                  </a:cubicBezTo>
                  <a:cubicBezTo>
                    <a:pt x="215" y="477"/>
                    <a:pt x="167" y="0"/>
                    <a:pt x="119"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9"/>
            <p:cNvSpPr/>
            <p:nvPr/>
          </p:nvSpPr>
          <p:spPr>
            <a:xfrm>
              <a:off x="2903025" y="2377800"/>
              <a:ext cx="27700" cy="26025"/>
            </a:xfrm>
            <a:custGeom>
              <a:avLst/>
              <a:gdLst/>
              <a:ahLst/>
              <a:cxnLst/>
              <a:rect l="l" t="t" r="r" b="b"/>
              <a:pathLst>
                <a:path w="1108" h="1041" extrusionOk="0">
                  <a:moveTo>
                    <a:pt x="858" y="1"/>
                  </a:moveTo>
                  <a:cubicBezTo>
                    <a:pt x="763" y="13"/>
                    <a:pt x="679" y="13"/>
                    <a:pt x="572" y="60"/>
                  </a:cubicBezTo>
                  <a:cubicBezTo>
                    <a:pt x="489" y="84"/>
                    <a:pt x="382" y="167"/>
                    <a:pt x="298" y="251"/>
                  </a:cubicBezTo>
                  <a:cubicBezTo>
                    <a:pt x="132" y="429"/>
                    <a:pt x="60" y="644"/>
                    <a:pt x="24" y="786"/>
                  </a:cubicBezTo>
                  <a:cubicBezTo>
                    <a:pt x="1" y="941"/>
                    <a:pt x="1" y="1036"/>
                    <a:pt x="24" y="1036"/>
                  </a:cubicBezTo>
                  <a:cubicBezTo>
                    <a:pt x="28" y="1039"/>
                    <a:pt x="32" y="1040"/>
                    <a:pt x="35" y="1040"/>
                  </a:cubicBezTo>
                  <a:cubicBezTo>
                    <a:pt x="66" y="1040"/>
                    <a:pt x="91" y="951"/>
                    <a:pt x="155" y="834"/>
                  </a:cubicBezTo>
                  <a:cubicBezTo>
                    <a:pt x="215" y="715"/>
                    <a:pt x="310" y="536"/>
                    <a:pt x="441" y="382"/>
                  </a:cubicBezTo>
                  <a:cubicBezTo>
                    <a:pt x="596" y="239"/>
                    <a:pt x="751" y="167"/>
                    <a:pt x="894" y="132"/>
                  </a:cubicBezTo>
                  <a:cubicBezTo>
                    <a:pt x="1025" y="108"/>
                    <a:pt x="1108" y="84"/>
                    <a:pt x="1108" y="60"/>
                  </a:cubicBezTo>
                  <a:cubicBezTo>
                    <a:pt x="1108" y="48"/>
                    <a:pt x="1025" y="1"/>
                    <a:pt x="858" y="1"/>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9"/>
            <p:cNvSpPr/>
            <p:nvPr/>
          </p:nvSpPr>
          <p:spPr>
            <a:xfrm>
              <a:off x="2900950" y="2410850"/>
              <a:ext cx="5375" cy="11650"/>
            </a:xfrm>
            <a:custGeom>
              <a:avLst/>
              <a:gdLst/>
              <a:ahLst/>
              <a:cxnLst/>
              <a:rect l="l" t="t" r="r" b="b"/>
              <a:pathLst>
                <a:path w="215" h="466" extrusionOk="0">
                  <a:moveTo>
                    <a:pt x="107" y="0"/>
                  </a:moveTo>
                  <a:cubicBezTo>
                    <a:pt x="60" y="0"/>
                    <a:pt x="0" y="107"/>
                    <a:pt x="24" y="238"/>
                  </a:cubicBezTo>
                  <a:cubicBezTo>
                    <a:pt x="24" y="383"/>
                    <a:pt x="97" y="466"/>
                    <a:pt x="146" y="466"/>
                  </a:cubicBezTo>
                  <a:cubicBezTo>
                    <a:pt x="149" y="466"/>
                    <a:pt x="152" y="465"/>
                    <a:pt x="155" y="465"/>
                  </a:cubicBezTo>
                  <a:cubicBezTo>
                    <a:pt x="215" y="453"/>
                    <a:pt x="215" y="345"/>
                    <a:pt x="215" y="226"/>
                  </a:cubicBezTo>
                  <a:cubicBezTo>
                    <a:pt x="203" y="107"/>
                    <a:pt x="167" y="0"/>
                    <a:pt x="107" y="0"/>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9"/>
            <p:cNvSpPr/>
            <p:nvPr/>
          </p:nvSpPr>
          <p:spPr>
            <a:xfrm>
              <a:off x="2808375" y="2179850"/>
              <a:ext cx="28600" cy="25625"/>
            </a:xfrm>
            <a:custGeom>
              <a:avLst/>
              <a:gdLst/>
              <a:ahLst/>
              <a:cxnLst/>
              <a:rect l="l" t="t" r="r" b="b"/>
              <a:pathLst>
                <a:path w="1144" h="1025" extrusionOk="0">
                  <a:moveTo>
                    <a:pt x="893" y="1"/>
                  </a:moveTo>
                  <a:cubicBezTo>
                    <a:pt x="727" y="1"/>
                    <a:pt x="524" y="84"/>
                    <a:pt x="346" y="251"/>
                  </a:cubicBezTo>
                  <a:cubicBezTo>
                    <a:pt x="167" y="418"/>
                    <a:pt x="60" y="608"/>
                    <a:pt x="36" y="775"/>
                  </a:cubicBezTo>
                  <a:cubicBezTo>
                    <a:pt x="0" y="942"/>
                    <a:pt x="48" y="1025"/>
                    <a:pt x="72" y="1025"/>
                  </a:cubicBezTo>
                  <a:cubicBezTo>
                    <a:pt x="108" y="1013"/>
                    <a:pt x="108" y="942"/>
                    <a:pt x="167" y="823"/>
                  </a:cubicBezTo>
                  <a:cubicBezTo>
                    <a:pt x="227" y="703"/>
                    <a:pt x="334" y="537"/>
                    <a:pt x="477" y="406"/>
                  </a:cubicBezTo>
                  <a:cubicBezTo>
                    <a:pt x="632" y="251"/>
                    <a:pt x="786" y="168"/>
                    <a:pt x="905" y="132"/>
                  </a:cubicBezTo>
                  <a:cubicBezTo>
                    <a:pt x="1024" y="108"/>
                    <a:pt x="1120" y="120"/>
                    <a:pt x="1132" y="84"/>
                  </a:cubicBezTo>
                  <a:cubicBezTo>
                    <a:pt x="1143" y="72"/>
                    <a:pt x="1060" y="1"/>
                    <a:pt x="893" y="1"/>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9"/>
            <p:cNvSpPr/>
            <p:nvPr/>
          </p:nvSpPr>
          <p:spPr>
            <a:xfrm>
              <a:off x="3007200" y="2178375"/>
              <a:ext cx="29800" cy="29500"/>
            </a:xfrm>
            <a:custGeom>
              <a:avLst/>
              <a:gdLst/>
              <a:ahLst/>
              <a:cxnLst/>
              <a:rect l="l" t="t" r="r" b="b"/>
              <a:pathLst>
                <a:path w="1192" h="1180" extrusionOk="0">
                  <a:moveTo>
                    <a:pt x="906" y="0"/>
                  </a:moveTo>
                  <a:cubicBezTo>
                    <a:pt x="727" y="0"/>
                    <a:pt x="477" y="72"/>
                    <a:pt x="275" y="286"/>
                  </a:cubicBezTo>
                  <a:cubicBezTo>
                    <a:pt x="84" y="489"/>
                    <a:pt x="25" y="739"/>
                    <a:pt x="13" y="905"/>
                  </a:cubicBezTo>
                  <a:cubicBezTo>
                    <a:pt x="1" y="1072"/>
                    <a:pt x="25" y="1179"/>
                    <a:pt x="60" y="1179"/>
                  </a:cubicBezTo>
                  <a:cubicBezTo>
                    <a:pt x="84" y="1179"/>
                    <a:pt x="96" y="1072"/>
                    <a:pt x="156" y="917"/>
                  </a:cubicBezTo>
                  <a:cubicBezTo>
                    <a:pt x="203" y="774"/>
                    <a:pt x="275" y="584"/>
                    <a:pt x="429" y="417"/>
                  </a:cubicBezTo>
                  <a:cubicBezTo>
                    <a:pt x="572" y="250"/>
                    <a:pt x="775" y="179"/>
                    <a:pt x="918" y="131"/>
                  </a:cubicBezTo>
                  <a:cubicBezTo>
                    <a:pt x="1072" y="108"/>
                    <a:pt x="1168" y="84"/>
                    <a:pt x="1168" y="60"/>
                  </a:cubicBezTo>
                  <a:cubicBezTo>
                    <a:pt x="1191" y="24"/>
                    <a:pt x="1084" y="0"/>
                    <a:pt x="906" y="0"/>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9"/>
            <p:cNvSpPr/>
            <p:nvPr/>
          </p:nvSpPr>
          <p:spPr>
            <a:xfrm>
              <a:off x="2821475" y="2193075"/>
              <a:ext cx="17875" cy="16625"/>
            </a:xfrm>
            <a:custGeom>
              <a:avLst/>
              <a:gdLst/>
              <a:ahLst/>
              <a:cxnLst/>
              <a:rect l="l" t="t" r="r" b="b"/>
              <a:pathLst>
                <a:path w="715" h="665" extrusionOk="0">
                  <a:moveTo>
                    <a:pt x="412" y="0"/>
                  </a:moveTo>
                  <a:cubicBezTo>
                    <a:pt x="329" y="0"/>
                    <a:pt x="230" y="21"/>
                    <a:pt x="131" y="91"/>
                  </a:cubicBezTo>
                  <a:cubicBezTo>
                    <a:pt x="60" y="151"/>
                    <a:pt x="12" y="246"/>
                    <a:pt x="0" y="329"/>
                  </a:cubicBezTo>
                  <a:cubicBezTo>
                    <a:pt x="0" y="413"/>
                    <a:pt x="12" y="484"/>
                    <a:pt x="48" y="532"/>
                  </a:cubicBezTo>
                  <a:cubicBezTo>
                    <a:pt x="80" y="617"/>
                    <a:pt x="131" y="664"/>
                    <a:pt x="159" y="664"/>
                  </a:cubicBezTo>
                  <a:cubicBezTo>
                    <a:pt x="162" y="664"/>
                    <a:pt x="165" y="664"/>
                    <a:pt x="167" y="663"/>
                  </a:cubicBezTo>
                  <a:cubicBezTo>
                    <a:pt x="191" y="651"/>
                    <a:pt x="179" y="591"/>
                    <a:pt x="191" y="496"/>
                  </a:cubicBezTo>
                  <a:cubicBezTo>
                    <a:pt x="179" y="448"/>
                    <a:pt x="179" y="413"/>
                    <a:pt x="191" y="365"/>
                  </a:cubicBezTo>
                  <a:cubicBezTo>
                    <a:pt x="203" y="317"/>
                    <a:pt x="227" y="270"/>
                    <a:pt x="262" y="246"/>
                  </a:cubicBezTo>
                  <a:cubicBezTo>
                    <a:pt x="346" y="186"/>
                    <a:pt x="465" y="174"/>
                    <a:pt x="548" y="151"/>
                  </a:cubicBezTo>
                  <a:cubicBezTo>
                    <a:pt x="643" y="151"/>
                    <a:pt x="703" y="151"/>
                    <a:pt x="715" y="127"/>
                  </a:cubicBezTo>
                  <a:cubicBezTo>
                    <a:pt x="715" y="91"/>
                    <a:pt x="667" y="55"/>
                    <a:pt x="560" y="20"/>
                  </a:cubicBezTo>
                  <a:cubicBezTo>
                    <a:pt x="521" y="10"/>
                    <a:pt x="470" y="0"/>
                    <a:pt x="412" y="0"/>
                  </a:cubicBezTo>
                  <a:close/>
                </a:path>
              </a:pathLst>
            </a:custGeom>
            <a:solidFill>
              <a:srgbClr val="CD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9"/>
            <p:cNvSpPr/>
            <p:nvPr/>
          </p:nvSpPr>
          <p:spPr>
            <a:xfrm>
              <a:off x="2918500" y="2394175"/>
              <a:ext cx="18200" cy="16700"/>
            </a:xfrm>
            <a:custGeom>
              <a:avLst/>
              <a:gdLst/>
              <a:ahLst/>
              <a:cxnLst/>
              <a:rect l="l" t="t" r="r" b="b"/>
              <a:pathLst>
                <a:path w="728" h="668" extrusionOk="0">
                  <a:moveTo>
                    <a:pt x="548" y="0"/>
                  </a:moveTo>
                  <a:cubicBezTo>
                    <a:pt x="513" y="0"/>
                    <a:pt x="477" y="0"/>
                    <a:pt x="429" y="12"/>
                  </a:cubicBezTo>
                  <a:cubicBezTo>
                    <a:pt x="358" y="24"/>
                    <a:pt x="287" y="72"/>
                    <a:pt x="227" y="131"/>
                  </a:cubicBezTo>
                  <a:cubicBezTo>
                    <a:pt x="108" y="239"/>
                    <a:pt x="37" y="381"/>
                    <a:pt x="13" y="489"/>
                  </a:cubicBezTo>
                  <a:cubicBezTo>
                    <a:pt x="1" y="608"/>
                    <a:pt x="25" y="667"/>
                    <a:pt x="60" y="667"/>
                  </a:cubicBezTo>
                  <a:cubicBezTo>
                    <a:pt x="96" y="655"/>
                    <a:pt x="108" y="608"/>
                    <a:pt x="156" y="548"/>
                  </a:cubicBezTo>
                  <a:cubicBezTo>
                    <a:pt x="191" y="477"/>
                    <a:pt x="251" y="381"/>
                    <a:pt x="358" y="298"/>
                  </a:cubicBezTo>
                  <a:cubicBezTo>
                    <a:pt x="437" y="219"/>
                    <a:pt x="516" y="173"/>
                    <a:pt x="568" y="173"/>
                  </a:cubicBezTo>
                  <a:cubicBezTo>
                    <a:pt x="578" y="173"/>
                    <a:pt x="588" y="175"/>
                    <a:pt x="596" y="179"/>
                  </a:cubicBezTo>
                  <a:cubicBezTo>
                    <a:pt x="639" y="190"/>
                    <a:pt x="673" y="240"/>
                    <a:pt x="705" y="240"/>
                  </a:cubicBezTo>
                  <a:cubicBezTo>
                    <a:pt x="709" y="240"/>
                    <a:pt x="712" y="240"/>
                    <a:pt x="715" y="239"/>
                  </a:cubicBezTo>
                  <a:cubicBezTo>
                    <a:pt x="727" y="227"/>
                    <a:pt x="727" y="203"/>
                    <a:pt x="727" y="179"/>
                  </a:cubicBezTo>
                  <a:cubicBezTo>
                    <a:pt x="727" y="167"/>
                    <a:pt x="727" y="131"/>
                    <a:pt x="715" y="120"/>
                  </a:cubicBezTo>
                  <a:cubicBezTo>
                    <a:pt x="703" y="84"/>
                    <a:pt x="691" y="60"/>
                    <a:pt x="656" y="48"/>
                  </a:cubicBezTo>
                  <a:cubicBezTo>
                    <a:pt x="620" y="12"/>
                    <a:pt x="596" y="12"/>
                    <a:pt x="548" y="0"/>
                  </a:cubicBezTo>
                  <a:close/>
                </a:path>
              </a:pathLst>
            </a:custGeom>
            <a:solidFill>
              <a:srgbClr val="CD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9"/>
            <p:cNvSpPr/>
            <p:nvPr/>
          </p:nvSpPr>
          <p:spPr>
            <a:xfrm>
              <a:off x="3020000" y="2191700"/>
              <a:ext cx="16100" cy="18550"/>
            </a:xfrm>
            <a:custGeom>
              <a:avLst/>
              <a:gdLst/>
              <a:ahLst/>
              <a:cxnLst/>
              <a:rect l="l" t="t" r="r" b="b"/>
              <a:pathLst>
                <a:path w="644" h="742" extrusionOk="0">
                  <a:moveTo>
                    <a:pt x="443" y="0"/>
                  </a:moveTo>
                  <a:cubicBezTo>
                    <a:pt x="392" y="0"/>
                    <a:pt x="335" y="20"/>
                    <a:pt x="287" y="39"/>
                  </a:cubicBezTo>
                  <a:cubicBezTo>
                    <a:pt x="227" y="87"/>
                    <a:pt x="168" y="146"/>
                    <a:pt x="120" y="206"/>
                  </a:cubicBezTo>
                  <a:cubicBezTo>
                    <a:pt x="37" y="337"/>
                    <a:pt x="1" y="479"/>
                    <a:pt x="1" y="587"/>
                  </a:cubicBezTo>
                  <a:cubicBezTo>
                    <a:pt x="1" y="682"/>
                    <a:pt x="37" y="741"/>
                    <a:pt x="60" y="741"/>
                  </a:cubicBezTo>
                  <a:cubicBezTo>
                    <a:pt x="120" y="730"/>
                    <a:pt x="156" y="527"/>
                    <a:pt x="287" y="313"/>
                  </a:cubicBezTo>
                  <a:cubicBezTo>
                    <a:pt x="322" y="265"/>
                    <a:pt x="358" y="218"/>
                    <a:pt x="394" y="194"/>
                  </a:cubicBezTo>
                  <a:cubicBezTo>
                    <a:pt x="418" y="170"/>
                    <a:pt x="465" y="146"/>
                    <a:pt x="501" y="134"/>
                  </a:cubicBezTo>
                  <a:cubicBezTo>
                    <a:pt x="560" y="122"/>
                    <a:pt x="620" y="122"/>
                    <a:pt x="632" y="87"/>
                  </a:cubicBezTo>
                  <a:cubicBezTo>
                    <a:pt x="644" y="63"/>
                    <a:pt x="596" y="15"/>
                    <a:pt x="477" y="3"/>
                  </a:cubicBezTo>
                  <a:cubicBezTo>
                    <a:pt x="466" y="1"/>
                    <a:pt x="455" y="0"/>
                    <a:pt x="443" y="0"/>
                  </a:cubicBezTo>
                  <a:close/>
                </a:path>
              </a:pathLst>
            </a:custGeom>
            <a:solidFill>
              <a:srgbClr val="CD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8"/>
          <p:cNvSpPr txBox="1">
            <a:spLocks noGrp="1"/>
          </p:cNvSpPr>
          <p:nvPr>
            <p:ph type="title"/>
          </p:nvPr>
        </p:nvSpPr>
        <p:spPr>
          <a:xfrm>
            <a:off x="706134" y="285750"/>
            <a:ext cx="7723500" cy="48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Sơ đồ các đẳng cấp trong xã hội Ấn Độ cổ đại</a:t>
            </a:r>
            <a:endParaRPr dirty="0"/>
          </a:p>
        </p:txBody>
      </p:sp>
      <p:grpSp>
        <p:nvGrpSpPr>
          <p:cNvPr id="200" name="Google Shape;200;p18"/>
          <p:cNvGrpSpPr/>
          <p:nvPr/>
        </p:nvGrpSpPr>
        <p:grpSpPr>
          <a:xfrm>
            <a:off x="3886629" y="972930"/>
            <a:ext cx="3243497" cy="1175038"/>
            <a:chOff x="4089338" y="859550"/>
            <a:chExt cx="3077363" cy="1175038"/>
          </a:xfrm>
        </p:grpSpPr>
        <p:grpSp>
          <p:nvGrpSpPr>
            <p:cNvPr id="201" name="Google Shape;201;p18"/>
            <p:cNvGrpSpPr/>
            <p:nvPr/>
          </p:nvGrpSpPr>
          <p:grpSpPr>
            <a:xfrm>
              <a:off x="4703688" y="895738"/>
              <a:ext cx="905200" cy="357200"/>
              <a:chOff x="4703688" y="895738"/>
              <a:chExt cx="905200" cy="357200"/>
            </a:xfrm>
          </p:grpSpPr>
          <p:sp>
            <p:nvSpPr>
              <p:cNvPr id="202" name="Google Shape;202;p18"/>
              <p:cNvSpPr/>
              <p:nvPr/>
            </p:nvSpPr>
            <p:spPr>
              <a:xfrm>
                <a:off x="4703688" y="1062113"/>
                <a:ext cx="548325" cy="184275"/>
              </a:xfrm>
              <a:custGeom>
                <a:avLst/>
                <a:gdLst/>
                <a:ahLst/>
                <a:cxnLst/>
                <a:rect l="l" t="t" r="r" b="b"/>
                <a:pathLst>
                  <a:path w="21933" h="7371" extrusionOk="0">
                    <a:moveTo>
                      <a:pt x="7883" y="1"/>
                    </a:moveTo>
                    <a:lnTo>
                      <a:pt x="1" y="6692"/>
                    </a:lnTo>
                    <a:lnTo>
                      <a:pt x="584" y="7371"/>
                    </a:lnTo>
                    <a:lnTo>
                      <a:pt x="8216" y="894"/>
                    </a:lnTo>
                    <a:lnTo>
                      <a:pt x="21932" y="894"/>
                    </a:lnTo>
                    <a:lnTo>
                      <a:pt x="21932" y="1"/>
                    </a:lnTo>
                    <a:close/>
                  </a:path>
                </a:pathLst>
              </a:custGeom>
              <a:solidFill>
                <a:srgbClr val="2FC948"/>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03" name="Google Shape;203;p18"/>
              <p:cNvSpPr/>
              <p:nvPr/>
            </p:nvSpPr>
            <p:spPr>
              <a:xfrm>
                <a:off x="5251688" y="895738"/>
                <a:ext cx="357200" cy="357200"/>
              </a:xfrm>
              <a:custGeom>
                <a:avLst/>
                <a:gdLst/>
                <a:ahLst/>
                <a:cxnLst/>
                <a:rect l="l" t="t" r="r" b="b"/>
                <a:pathLst>
                  <a:path w="14288" h="14288" extrusionOk="0">
                    <a:moveTo>
                      <a:pt x="7144" y="0"/>
                    </a:moveTo>
                    <a:cubicBezTo>
                      <a:pt x="3191" y="0"/>
                      <a:pt x="0" y="3203"/>
                      <a:pt x="0" y="7144"/>
                    </a:cubicBezTo>
                    <a:cubicBezTo>
                      <a:pt x="0" y="11085"/>
                      <a:pt x="3191" y="14288"/>
                      <a:pt x="7144" y="14288"/>
                    </a:cubicBezTo>
                    <a:cubicBezTo>
                      <a:pt x="11085" y="14288"/>
                      <a:pt x="14288" y="11085"/>
                      <a:pt x="14288" y="7144"/>
                    </a:cubicBezTo>
                    <a:cubicBezTo>
                      <a:pt x="14288" y="3203"/>
                      <a:pt x="11085" y="0"/>
                      <a:pt x="7144" y="0"/>
                    </a:cubicBezTo>
                    <a:close/>
                  </a:path>
                </a:pathLst>
              </a:custGeom>
              <a:solidFill>
                <a:srgbClr val="2FC948"/>
              </a:solidFill>
              <a:ln>
                <a:noFill/>
              </a:ln>
            </p:spPr>
            <p:txBody>
              <a:bodyPr spcFirstLastPara="1" wrap="square" lIns="0" tIns="91425" rIns="0" bIns="91425" anchor="ctr" anchorCtr="0">
                <a:noAutofit/>
              </a:bodyPr>
              <a:lstStyle/>
              <a:p>
                <a:pPr algn="ctr"/>
                <a:r>
                  <a:rPr lang="en" sz="1700">
                    <a:solidFill>
                      <a:srgbClr val="FFFFFF"/>
                    </a:solidFill>
                    <a:latin typeface="Fira Sans Extra Condensed"/>
                    <a:ea typeface="Fira Sans Extra Condensed"/>
                    <a:cs typeface="Fira Sans Extra Condensed"/>
                    <a:sym typeface="Fira Sans Extra Condensed"/>
                  </a:rPr>
                  <a:t>01</a:t>
                </a:r>
                <a:endParaRPr sz="1700">
                  <a:solidFill>
                    <a:srgbClr val="FFFFFF"/>
                  </a:solidFill>
                  <a:latin typeface="Fira Sans Extra Condensed"/>
                  <a:ea typeface="Fira Sans Extra Condensed"/>
                  <a:cs typeface="Fira Sans Extra Condensed"/>
                  <a:sym typeface="Fira Sans Extra Condensed"/>
                </a:endParaRPr>
              </a:p>
            </p:txBody>
          </p:sp>
        </p:grpSp>
        <p:sp>
          <p:nvSpPr>
            <p:cNvPr id="204" name="Google Shape;204;p18"/>
            <p:cNvSpPr/>
            <p:nvPr/>
          </p:nvSpPr>
          <p:spPr>
            <a:xfrm>
              <a:off x="4089338" y="1040688"/>
              <a:ext cx="1030800" cy="892700"/>
            </a:xfrm>
            <a:custGeom>
              <a:avLst/>
              <a:gdLst/>
              <a:ahLst/>
              <a:cxnLst/>
              <a:rect l="l" t="t" r="r" b="b"/>
              <a:pathLst>
                <a:path w="41232" h="35708" extrusionOk="0">
                  <a:moveTo>
                    <a:pt x="20622" y="0"/>
                  </a:moveTo>
                  <a:lnTo>
                    <a:pt x="0" y="35707"/>
                  </a:lnTo>
                  <a:lnTo>
                    <a:pt x="41232" y="35707"/>
                  </a:lnTo>
                  <a:lnTo>
                    <a:pt x="20622" y="0"/>
                  </a:lnTo>
                  <a:close/>
                </a:path>
              </a:pathLst>
            </a:custGeom>
            <a:solidFill>
              <a:srgbClr val="69E781"/>
            </a:solidFill>
            <a:ln>
              <a:noFill/>
            </a:ln>
          </p:spPr>
          <p:txBody>
            <a:bodyPr spcFirstLastPara="1" wrap="square" lIns="91425" tIns="365750" rIns="91425" bIns="91425" anchor="ctr" anchorCtr="0">
              <a:noAutofit/>
            </a:bodyPr>
            <a:lstStyle/>
            <a:p>
              <a:pPr algn="ctr">
                <a:buSzPts val="1100"/>
              </a:pPr>
              <a:r>
                <a:rPr lang="en" sz="1300" b="1" dirty="0" smtClean="0">
                  <a:solidFill>
                    <a:srgbClr val="FFFFFF"/>
                  </a:solidFill>
                  <a:latin typeface="Roboto"/>
                  <a:ea typeface="Roboto"/>
                  <a:cs typeface="Roboto"/>
                  <a:sym typeface="Roboto"/>
                </a:rPr>
                <a:t>Bra-man</a:t>
              </a:r>
            </a:p>
            <a:p>
              <a:pPr algn="ctr">
                <a:buSzPts val="1100"/>
              </a:pPr>
              <a:r>
                <a:rPr lang="en" sz="1300" dirty="0" smtClean="0">
                  <a:solidFill>
                    <a:srgbClr val="FFFFFF"/>
                  </a:solidFill>
                  <a:latin typeface="Roboto"/>
                  <a:ea typeface="Roboto"/>
                  <a:cs typeface="Roboto"/>
                  <a:sym typeface="Roboto"/>
                </a:rPr>
                <a:t>(Tăng lữ)</a:t>
              </a:r>
              <a:endParaRPr sz="1300" dirty="0">
                <a:solidFill>
                  <a:srgbClr val="FFFFFF"/>
                </a:solidFill>
                <a:latin typeface="Roboto"/>
                <a:ea typeface="Roboto"/>
                <a:cs typeface="Roboto"/>
                <a:sym typeface="Roboto"/>
              </a:endParaRPr>
            </a:p>
          </p:txBody>
        </p:sp>
        <p:sp>
          <p:nvSpPr>
            <p:cNvPr id="205" name="Google Shape;205;p18"/>
            <p:cNvSpPr/>
            <p:nvPr/>
          </p:nvSpPr>
          <p:spPr>
            <a:xfrm>
              <a:off x="4089338" y="1933363"/>
              <a:ext cx="1028125" cy="101225"/>
            </a:xfrm>
            <a:custGeom>
              <a:avLst/>
              <a:gdLst/>
              <a:ahLst/>
              <a:cxnLst/>
              <a:rect l="l" t="t" r="r" b="b"/>
              <a:pathLst>
                <a:path w="41125" h="4049" extrusionOk="0">
                  <a:moveTo>
                    <a:pt x="0" y="0"/>
                  </a:moveTo>
                  <a:lnTo>
                    <a:pt x="3870" y="4048"/>
                  </a:lnTo>
                  <a:lnTo>
                    <a:pt x="41124" y="4048"/>
                  </a:lnTo>
                  <a:lnTo>
                    <a:pt x="37255" y="0"/>
                  </a:lnTo>
                  <a:close/>
                </a:path>
              </a:pathLst>
            </a:custGeom>
            <a:solidFill>
              <a:srgbClr val="2FC948"/>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06" name="Google Shape;206;p18"/>
            <p:cNvSpPr txBox="1"/>
            <p:nvPr/>
          </p:nvSpPr>
          <p:spPr>
            <a:xfrm>
              <a:off x="5772900" y="859550"/>
              <a:ext cx="1393800" cy="429600"/>
            </a:xfrm>
            <a:prstGeom prst="rect">
              <a:avLst/>
            </a:prstGeom>
            <a:noFill/>
            <a:ln>
              <a:noFill/>
            </a:ln>
          </p:spPr>
          <p:txBody>
            <a:bodyPr spcFirstLastPara="1" wrap="square" lIns="91425" tIns="91425" rIns="91425" bIns="91425" anchor="ctr" anchorCtr="0">
              <a:noAutofit/>
            </a:bodyPr>
            <a:lstStyle/>
            <a:p>
              <a:r>
                <a:rPr lang="en" sz="2000" dirty="0" smtClean="0">
                  <a:solidFill>
                    <a:srgbClr val="434343"/>
                  </a:solidFill>
                  <a:latin typeface="Fira Sans Extra Condensed Medium"/>
                  <a:ea typeface="Fira Sans Extra Condensed Medium"/>
                  <a:cs typeface="Fira Sans Extra Condensed Medium"/>
                  <a:sym typeface="Fira Sans Extra Condensed Medium"/>
                </a:rPr>
                <a:t>Bra-man</a:t>
              </a:r>
              <a:endParaRPr sz="2000" dirty="0">
                <a:solidFill>
                  <a:srgbClr val="434343"/>
                </a:solidFill>
                <a:latin typeface="Fira Sans Extra Condensed Medium"/>
                <a:ea typeface="Fira Sans Extra Condensed Medium"/>
                <a:cs typeface="Fira Sans Extra Condensed Medium"/>
                <a:sym typeface="Fira Sans Extra Condensed Medium"/>
              </a:endParaRPr>
            </a:p>
          </p:txBody>
        </p:sp>
      </p:grpSp>
      <p:grpSp>
        <p:nvGrpSpPr>
          <p:cNvPr id="207" name="Google Shape;207;p18"/>
          <p:cNvGrpSpPr/>
          <p:nvPr/>
        </p:nvGrpSpPr>
        <p:grpSpPr>
          <a:xfrm>
            <a:off x="1101391" y="2010688"/>
            <a:ext cx="4428884" cy="1044979"/>
            <a:chOff x="1554925" y="1871575"/>
            <a:chExt cx="4053963" cy="1044979"/>
          </a:xfrm>
        </p:grpSpPr>
        <p:grpSp>
          <p:nvGrpSpPr>
            <p:cNvPr id="208" name="Google Shape;208;p18"/>
            <p:cNvGrpSpPr/>
            <p:nvPr/>
          </p:nvGrpSpPr>
          <p:grpSpPr>
            <a:xfrm>
              <a:off x="3101113" y="1907763"/>
              <a:ext cx="904900" cy="357200"/>
              <a:chOff x="3101113" y="1907763"/>
              <a:chExt cx="904900" cy="357200"/>
            </a:xfrm>
          </p:grpSpPr>
          <p:sp>
            <p:nvSpPr>
              <p:cNvPr id="209" name="Google Shape;209;p18"/>
              <p:cNvSpPr/>
              <p:nvPr/>
            </p:nvSpPr>
            <p:spPr>
              <a:xfrm>
                <a:off x="3457713" y="2076813"/>
                <a:ext cx="548300" cy="184575"/>
              </a:xfrm>
              <a:custGeom>
                <a:avLst/>
                <a:gdLst/>
                <a:ahLst/>
                <a:cxnLst/>
                <a:rect l="l" t="t" r="r" b="b"/>
                <a:pathLst>
                  <a:path w="21932" h="7383" extrusionOk="0">
                    <a:moveTo>
                      <a:pt x="0" y="1"/>
                    </a:moveTo>
                    <a:lnTo>
                      <a:pt x="0" y="894"/>
                    </a:lnTo>
                    <a:lnTo>
                      <a:pt x="13716" y="894"/>
                    </a:lnTo>
                    <a:lnTo>
                      <a:pt x="21348" y="7383"/>
                    </a:lnTo>
                    <a:lnTo>
                      <a:pt x="21932" y="6704"/>
                    </a:lnTo>
                    <a:lnTo>
                      <a:pt x="14050" y="1"/>
                    </a:lnTo>
                    <a:close/>
                  </a:path>
                </a:pathLst>
              </a:custGeom>
              <a:solidFill>
                <a:srgbClr val="E09214"/>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10" name="Google Shape;210;p18"/>
              <p:cNvSpPr/>
              <p:nvPr/>
            </p:nvSpPr>
            <p:spPr>
              <a:xfrm>
                <a:off x="3101113" y="1907763"/>
                <a:ext cx="357200" cy="357200"/>
              </a:xfrm>
              <a:custGeom>
                <a:avLst/>
                <a:gdLst/>
                <a:ahLst/>
                <a:cxnLst/>
                <a:rect l="l" t="t" r="r" b="b"/>
                <a:pathLst>
                  <a:path w="14288" h="14288" extrusionOk="0">
                    <a:moveTo>
                      <a:pt x="7144" y="0"/>
                    </a:moveTo>
                    <a:cubicBezTo>
                      <a:pt x="3191" y="0"/>
                      <a:pt x="1" y="3203"/>
                      <a:pt x="1" y="7144"/>
                    </a:cubicBezTo>
                    <a:cubicBezTo>
                      <a:pt x="1" y="11085"/>
                      <a:pt x="3191" y="14288"/>
                      <a:pt x="7144" y="14288"/>
                    </a:cubicBezTo>
                    <a:cubicBezTo>
                      <a:pt x="11085" y="14288"/>
                      <a:pt x="14288" y="11085"/>
                      <a:pt x="14288" y="7144"/>
                    </a:cubicBezTo>
                    <a:cubicBezTo>
                      <a:pt x="14288" y="3203"/>
                      <a:pt x="11085" y="0"/>
                      <a:pt x="7144" y="0"/>
                    </a:cubicBezTo>
                    <a:close/>
                  </a:path>
                </a:pathLst>
              </a:custGeom>
              <a:solidFill>
                <a:srgbClr val="E09214"/>
              </a:solidFill>
              <a:ln>
                <a:noFill/>
              </a:ln>
            </p:spPr>
            <p:txBody>
              <a:bodyPr spcFirstLastPara="1" wrap="square" lIns="0" tIns="91425" rIns="0" bIns="91425" anchor="ctr" anchorCtr="0">
                <a:noAutofit/>
              </a:bodyPr>
              <a:lstStyle/>
              <a:p>
                <a:pPr algn="ctr"/>
                <a:r>
                  <a:rPr lang="en" sz="1700">
                    <a:solidFill>
                      <a:srgbClr val="FFFFFF"/>
                    </a:solidFill>
                    <a:latin typeface="Fira Sans Extra Condensed"/>
                    <a:ea typeface="Fira Sans Extra Condensed"/>
                    <a:cs typeface="Fira Sans Extra Condensed"/>
                    <a:sym typeface="Fira Sans Extra Condensed"/>
                  </a:rPr>
                  <a:t>02</a:t>
                </a:r>
                <a:endParaRPr sz="1700">
                  <a:solidFill>
                    <a:srgbClr val="FFFFFF"/>
                  </a:solidFill>
                  <a:latin typeface="Fira Sans Extra Condensed"/>
                  <a:ea typeface="Fira Sans Extra Condensed"/>
                  <a:cs typeface="Fira Sans Extra Condensed"/>
                  <a:sym typeface="Fira Sans Extra Condensed"/>
                </a:endParaRPr>
              </a:p>
            </p:txBody>
          </p:sp>
        </p:grpSp>
        <p:sp>
          <p:nvSpPr>
            <p:cNvPr id="211" name="Google Shape;211;p18"/>
            <p:cNvSpPr/>
            <p:nvPr/>
          </p:nvSpPr>
          <p:spPr>
            <a:xfrm>
              <a:off x="3638700" y="2815025"/>
              <a:ext cx="1932100" cy="101529"/>
            </a:xfrm>
            <a:custGeom>
              <a:avLst/>
              <a:gdLst/>
              <a:ahLst/>
              <a:cxnLst/>
              <a:rect l="l" t="t" r="r" b="b"/>
              <a:pathLst>
                <a:path w="77284" h="4049" extrusionOk="0">
                  <a:moveTo>
                    <a:pt x="0" y="0"/>
                  </a:moveTo>
                  <a:lnTo>
                    <a:pt x="7275" y="4049"/>
                  </a:lnTo>
                  <a:lnTo>
                    <a:pt x="77284" y="4049"/>
                  </a:lnTo>
                  <a:lnTo>
                    <a:pt x="70021" y="0"/>
                  </a:lnTo>
                  <a:close/>
                </a:path>
              </a:pathLst>
            </a:custGeom>
            <a:solidFill>
              <a:srgbClr val="E09214"/>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12" name="Google Shape;212;p18"/>
            <p:cNvSpPr/>
            <p:nvPr/>
          </p:nvSpPr>
          <p:spPr>
            <a:xfrm>
              <a:off x="3638688" y="2034563"/>
              <a:ext cx="1970200" cy="780475"/>
            </a:xfrm>
            <a:custGeom>
              <a:avLst/>
              <a:gdLst/>
              <a:ahLst/>
              <a:cxnLst/>
              <a:rect l="l" t="t" r="r" b="b"/>
              <a:pathLst>
                <a:path w="77284" h="31219" extrusionOk="0">
                  <a:moveTo>
                    <a:pt x="18026" y="0"/>
                  </a:moveTo>
                  <a:lnTo>
                    <a:pt x="0" y="31218"/>
                  </a:lnTo>
                  <a:lnTo>
                    <a:pt x="77284" y="31218"/>
                  </a:lnTo>
                  <a:lnTo>
                    <a:pt x="59258" y="0"/>
                  </a:lnTo>
                  <a:close/>
                </a:path>
              </a:pathLst>
            </a:custGeom>
            <a:solidFill>
              <a:srgbClr val="FCBD24"/>
            </a:solidFill>
            <a:ln>
              <a:noFill/>
            </a:ln>
          </p:spPr>
          <p:txBody>
            <a:bodyPr spcFirstLastPara="1" wrap="square" lIns="365750" tIns="91425" rIns="365750" bIns="91425" anchor="ctr" anchorCtr="0">
              <a:noAutofit/>
            </a:bodyPr>
            <a:lstStyle/>
            <a:p>
              <a:pPr algn="ctr">
                <a:buSzPts val="1100"/>
              </a:pPr>
              <a:r>
                <a:rPr lang="en" sz="1300" b="1" dirty="0" smtClean="0">
                  <a:solidFill>
                    <a:srgbClr val="FFFFFF"/>
                  </a:solidFill>
                  <a:latin typeface="Roboto"/>
                  <a:ea typeface="Roboto"/>
                  <a:cs typeface="Roboto"/>
                  <a:sym typeface="Roboto"/>
                </a:rPr>
                <a:t>Ksa-tri-a</a:t>
              </a:r>
            </a:p>
            <a:p>
              <a:pPr algn="ctr">
                <a:buSzPts val="1100"/>
              </a:pPr>
              <a:r>
                <a:rPr lang="en" sz="1300" dirty="0" smtClean="0">
                  <a:solidFill>
                    <a:srgbClr val="FFFFFF"/>
                  </a:solidFill>
                  <a:latin typeface="Roboto"/>
                  <a:ea typeface="Roboto"/>
                  <a:cs typeface="Roboto"/>
                  <a:sym typeface="Roboto"/>
                </a:rPr>
                <a:t>(Quý tộc, chiến binh)</a:t>
              </a:r>
              <a:endParaRPr sz="1300" dirty="0">
                <a:solidFill>
                  <a:srgbClr val="FFFFFF"/>
                </a:solidFill>
                <a:latin typeface="Roboto"/>
                <a:ea typeface="Roboto"/>
                <a:cs typeface="Roboto"/>
                <a:sym typeface="Roboto"/>
              </a:endParaRPr>
            </a:p>
          </p:txBody>
        </p:sp>
        <p:sp>
          <p:nvSpPr>
            <p:cNvPr id="213" name="Google Shape;213;p18"/>
            <p:cNvSpPr txBox="1"/>
            <p:nvPr/>
          </p:nvSpPr>
          <p:spPr>
            <a:xfrm>
              <a:off x="1554925" y="1871575"/>
              <a:ext cx="1393800" cy="429600"/>
            </a:xfrm>
            <a:prstGeom prst="rect">
              <a:avLst/>
            </a:prstGeom>
            <a:noFill/>
            <a:ln>
              <a:noFill/>
            </a:ln>
          </p:spPr>
          <p:txBody>
            <a:bodyPr spcFirstLastPara="1" wrap="square" lIns="91425" tIns="91425" rIns="91425" bIns="91425" anchor="ctr" anchorCtr="0">
              <a:noAutofit/>
            </a:bodyPr>
            <a:lstStyle/>
            <a:p>
              <a:pPr algn="r"/>
              <a:r>
                <a:rPr lang="en" sz="2000" dirty="0" smtClean="0">
                  <a:solidFill>
                    <a:srgbClr val="434343"/>
                  </a:solidFill>
                  <a:latin typeface="Fira Sans Extra Condensed Medium"/>
                  <a:ea typeface="Fira Sans Extra Condensed Medium"/>
                  <a:cs typeface="Fira Sans Extra Condensed Medium"/>
                  <a:sym typeface="Fira Sans Extra Condensed Medium"/>
                </a:rPr>
                <a:t>Ksa-tri-a</a:t>
              </a:r>
              <a:endParaRPr sz="2000" dirty="0">
                <a:solidFill>
                  <a:srgbClr val="434343"/>
                </a:solidFill>
                <a:latin typeface="Fira Sans Extra Condensed Medium"/>
                <a:ea typeface="Fira Sans Extra Condensed Medium"/>
                <a:cs typeface="Fira Sans Extra Condensed Medium"/>
                <a:sym typeface="Fira Sans Extra Condensed Medium"/>
              </a:endParaRPr>
            </a:p>
          </p:txBody>
        </p:sp>
      </p:grpSp>
      <p:grpSp>
        <p:nvGrpSpPr>
          <p:cNvPr id="214" name="Google Shape;214;p18"/>
          <p:cNvGrpSpPr/>
          <p:nvPr/>
        </p:nvGrpSpPr>
        <p:grpSpPr>
          <a:xfrm>
            <a:off x="2885513" y="2968359"/>
            <a:ext cx="5121675" cy="1000013"/>
            <a:chOff x="2948725" y="2798175"/>
            <a:chExt cx="5121675" cy="1000013"/>
          </a:xfrm>
        </p:grpSpPr>
        <p:grpSp>
          <p:nvGrpSpPr>
            <p:cNvPr id="215" name="Google Shape;215;p18"/>
            <p:cNvGrpSpPr/>
            <p:nvPr/>
          </p:nvGrpSpPr>
          <p:grpSpPr>
            <a:xfrm>
              <a:off x="5620488" y="2834363"/>
              <a:ext cx="903700" cy="357200"/>
              <a:chOff x="5620488" y="2834363"/>
              <a:chExt cx="903700" cy="357200"/>
            </a:xfrm>
          </p:grpSpPr>
          <p:sp>
            <p:nvSpPr>
              <p:cNvPr id="216" name="Google Shape;216;p18"/>
              <p:cNvSpPr/>
              <p:nvPr/>
            </p:nvSpPr>
            <p:spPr>
              <a:xfrm>
                <a:off x="5620488" y="3003138"/>
                <a:ext cx="548300" cy="184550"/>
              </a:xfrm>
              <a:custGeom>
                <a:avLst/>
                <a:gdLst/>
                <a:ahLst/>
                <a:cxnLst/>
                <a:rect l="l" t="t" r="r" b="b"/>
                <a:pathLst>
                  <a:path w="21932" h="7382" extrusionOk="0">
                    <a:moveTo>
                      <a:pt x="7882" y="0"/>
                    </a:moveTo>
                    <a:lnTo>
                      <a:pt x="0" y="6691"/>
                    </a:lnTo>
                    <a:lnTo>
                      <a:pt x="583" y="7382"/>
                    </a:lnTo>
                    <a:lnTo>
                      <a:pt x="8215" y="893"/>
                    </a:lnTo>
                    <a:lnTo>
                      <a:pt x="21931" y="893"/>
                    </a:lnTo>
                    <a:lnTo>
                      <a:pt x="21931" y="0"/>
                    </a:lnTo>
                    <a:close/>
                  </a:path>
                </a:pathLst>
              </a:custGeom>
              <a:solidFill>
                <a:srgbClr val="C6282F"/>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17" name="Google Shape;217;p18"/>
              <p:cNvSpPr/>
              <p:nvPr/>
            </p:nvSpPr>
            <p:spPr>
              <a:xfrm>
                <a:off x="6166963" y="2834363"/>
                <a:ext cx="357225" cy="357200"/>
              </a:xfrm>
              <a:custGeom>
                <a:avLst/>
                <a:gdLst/>
                <a:ahLst/>
                <a:cxnLst/>
                <a:rect l="l" t="t" r="r" b="b"/>
                <a:pathLst>
                  <a:path w="14289" h="14288" extrusionOk="0">
                    <a:moveTo>
                      <a:pt x="7145" y="0"/>
                    </a:moveTo>
                    <a:cubicBezTo>
                      <a:pt x="3192" y="0"/>
                      <a:pt x="1" y="3191"/>
                      <a:pt x="1" y="7144"/>
                    </a:cubicBezTo>
                    <a:cubicBezTo>
                      <a:pt x="1" y="11085"/>
                      <a:pt x="3192" y="14288"/>
                      <a:pt x="7145" y="14288"/>
                    </a:cubicBezTo>
                    <a:cubicBezTo>
                      <a:pt x="11086" y="14288"/>
                      <a:pt x="14288" y="11085"/>
                      <a:pt x="14288" y="7144"/>
                    </a:cubicBezTo>
                    <a:cubicBezTo>
                      <a:pt x="14288" y="3191"/>
                      <a:pt x="11086" y="0"/>
                      <a:pt x="7145" y="0"/>
                    </a:cubicBezTo>
                    <a:close/>
                  </a:path>
                </a:pathLst>
              </a:custGeom>
              <a:solidFill>
                <a:srgbClr val="C6282F"/>
              </a:solidFill>
              <a:ln>
                <a:noFill/>
              </a:ln>
            </p:spPr>
            <p:txBody>
              <a:bodyPr spcFirstLastPara="1" wrap="square" lIns="0" tIns="91425" rIns="0" bIns="91425" anchor="ctr" anchorCtr="0">
                <a:noAutofit/>
              </a:bodyPr>
              <a:lstStyle/>
              <a:p>
                <a:pPr algn="ctr"/>
                <a:r>
                  <a:rPr lang="en" sz="1700">
                    <a:solidFill>
                      <a:srgbClr val="FFFFFF"/>
                    </a:solidFill>
                    <a:latin typeface="Fira Sans Extra Condensed"/>
                    <a:ea typeface="Fira Sans Extra Condensed"/>
                    <a:cs typeface="Fira Sans Extra Condensed"/>
                    <a:sym typeface="Fira Sans Extra Condensed"/>
                  </a:rPr>
                  <a:t>03</a:t>
                </a:r>
                <a:endParaRPr sz="1700">
                  <a:solidFill>
                    <a:srgbClr val="FFFFFF"/>
                  </a:solidFill>
                  <a:latin typeface="Fira Sans Extra Condensed"/>
                  <a:ea typeface="Fira Sans Extra Condensed"/>
                  <a:cs typeface="Fira Sans Extra Condensed"/>
                  <a:sym typeface="Fira Sans Extra Condensed"/>
                </a:endParaRPr>
              </a:p>
            </p:txBody>
          </p:sp>
        </p:grpSp>
        <p:sp>
          <p:nvSpPr>
            <p:cNvPr id="218" name="Google Shape;218;p18"/>
            <p:cNvSpPr/>
            <p:nvPr/>
          </p:nvSpPr>
          <p:spPr>
            <a:xfrm>
              <a:off x="2948725" y="2916213"/>
              <a:ext cx="3072713" cy="780475"/>
            </a:xfrm>
            <a:custGeom>
              <a:avLst/>
              <a:gdLst/>
              <a:ahLst/>
              <a:cxnLst/>
              <a:rect l="l" t="t" r="r" b="b"/>
              <a:pathLst>
                <a:path w="113324" h="31219" extrusionOk="0">
                  <a:moveTo>
                    <a:pt x="18014" y="1"/>
                  </a:moveTo>
                  <a:lnTo>
                    <a:pt x="0" y="31219"/>
                  </a:lnTo>
                  <a:lnTo>
                    <a:pt x="113324" y="31219"/>
                  </a:lnTo>
                  <a:lnTo>
                    <a:pt x="95298" y="1"/>
                  </a:lnTo>
                  <a:close/>
                </a:path>
              </a:pathLst>
            </a:custGeom>
            <a:solidFill>
              <a:srgbClr val="EC3A3B"/>
            </a:solidFill>
            <a:ln>
              <a:noFill/>
            </a:ln>
          </p:spPr>
          <p:txBody>
            <a:bodyPr spcFirstLastPara="1" wrap="square" lIns="548625" tIns="91425" rIns="548625" bIns="91425" anchor="ctr" anchorCtr="0">
              <a:noAutofit/>
            </a:bodyPr>
            <a:lstStyle/>
            <a:p>
              <a:pPr algn="ctr">
                <a:buSzPts val="1100"/>
              </a:pPr>
              <a:r>
                <a:rPr lang="en-US" sz="1300" b="1" dirty="0" err="1" smtClean="0">
                  <a:solidFill>
                    <a:srgbClr val="FFFFFF"/>
                  </a:solidFill>
                  <a:latin typeface="Roboto"/>
                  <a:ea typeface="Roboto"/>
                  <a:cs typeface="Roboto"/>
                  <a:sym typeface="Roboto"/>
                </a:rPr>
                <a:t>Vai</a:t>
              </a:r>
              <a:r>
                <a:rPr lang="en-US" sz="1300" b="1" dirty="0" smtClean="0">
                  <a:solidFill>
                    <a:srgbClr val="FFFFFF"/>
                  </a:solidFill>
                  <a:latin typeface="Roboto"/>
                  <a:ea typeface="Roboto"/>
                  <a:cs typeface="Roboto"/>
                  <a:sym typeface="Roboto"/>
                </a:rPr>
                <a:t>-</a:t>
              </a:r>
              <a:r>
                <a:rPr lang="en-US" sz="1300" b="1" dirty="0" err="1" smtClean="0">
                  <a:solidFill>
                    <a:srgbClr val="FFFFFF"/>
                  </a:solidFill>
                  <a:latin typeface="Roboto"/>
                  <a:ea typeface="Roboto"/>
                  <a:cs typeface="Roboto"/>
                  <a:sym typeface="Roboto"/>
                </a:rPr>
                <a:t>si</a:t>
              </a:r>
              <a:r>
                <a:rPr lang="en-US" sz="1300" b="1" dirty="0" smtClean="0">
                  <a:solidFill>
                    <a:srgbClr val="FFFFFF"/>
                  </a:solidFill>
                  <a:latin typeface="Roboto"/>
                  <a:ea typeface="Roboto"/>
                  <a:cs typeface="Roboto"/>
                  <a:sym typeface="Roboto"/>
                </a:rPr>
                <a:t>-a</a:t>
              </a:r>
            </a:p>
            <a:p>
              <a:pPr algn="ctr">
                <a:buSzPts val="1100"/>
              </a:pPr>
              <a:r>
                <a:rPr lang="en-US" sz="1300" dirty="0" smtClean="0">
                  <a:solidFill>
                    <a:srgbClr val="FFFFFF"/>
                  </a:solidFill>
                  <a:latin typeface="Roboto"/>
                  <a:ea typeface="Roboto"/>
                  <a:cs typeface="Roboto"/>
                  <a:sym typeface="Roboto"/>
                </a:rPr>
                <a:t>(</a:t>
              </a:r>
              <a:r>
                <a:rPr lang="en-US" sz="1300" dirty="0" err="1" smtClean="0">
                  <a:solidFill>
                    <a:srgbClr val="FFFFFF"/>
                  </a:solidFill>
                  <a:latin typeface="Roboto"/>
                  <a:ea typeface="Roboto"/>
                  <a:cs typeface="Roboto"/>
                  <a:sym typeface="Roboto"/>
                </a:rPr>
                <a:t>Nông</a:t>
              </a:r>
              <a:r>
                <a:rPr lang="en-US" sz="1300" dirty="0" smtClean="0">
                  <a:solidFill>
                    <a:srgbClr val="FFFFFF"/>
                  </a:solidFill>
                  <a:latin typeface="Roboto"/>
                  <a:ea typeface="Roboto"/>
                  <a:cs typeface="Roboto"/>
                  <a:sym typeface="Roboto"/>
                </a:rPr>
                <a:t> </a:t>
              </a:r>
              <a:r>
                <a:rPr lang="en-US" sz="1300" dirty="0" err="1" smtClean="0">
                  <a:solidFill>
                    <a:srgbClr val="FFFFFF"/>
                  </a:solidFill>
                  <a:latin typeface="Roboto"/>
                  <a:ea typeface="Roboto"/>
                  <a:cs typeface="Roboto"/>
                  <a:sym typeface="Roboto"/>
                </a:rPr>
                <a:t>dân</a:t>
              </a:r>
              <a:r>
                <a:rPr lang="en-US" sz="1300" dirty="0" smtClean="0">
                  <a:solidFill>
                    <a:srgbClr val="FFFFFF"/>
                  </a:solidFill>
                  <a:latin typeface="Roboto"/>
                  <a:ea typeface="Roboto"/>
                  <a:cs typeface="Roboto"/>
                  <a:sym typeface="Roboto"/>
                </a:rPr>
                <a:t>, </a:t>
              </a:r>
              <a:r>
                <a:rPr lang="en-US" sz="1300" dirty="0" err="1" smtClean="0">
                  <a:solidFill>
                    <a:srgbClr val="FFFFFF"/>
                  </a:solidFill>
                  <a:latin typeface="Roboto"/>
                  <a:ea typeface="Roboto"/>
                  <a:cs typeface="Roboto"/>
                  <a:sym typeface="Roboto"/>
                </a:rPr>
                <a:t>thương</a:t>
              </a:r>
              <a:r>
                <a:rPr lang="en-US" sz="1300" dirty="0" smtClean="0">
                  <a:solidFill>
                    <a:srgbClr val="FFFFFF"/>
                  </a:solidFill>
                  <a:latin typeface="Roboto"/>
                  <a:ea typeface="Roboto"/>
                  <a:cs typeface="Roboto"/>
                  <a:sym typeface="Roboto"/>
                </a:rPr>
                <a:t> </a:t>
              </a:r>
              <a:r>
                <a:rPr lang="en-US" sz="1300" dirty="0" err="1" smtClean="0">
                  <a:solidFill>
                    <a:srgbClr val="FFFFFF"/>
                  </a:solidFill>
                  <a:latin typeface="Roboto"/>
                  <a:ea typeface="Roboto"/>
                  <a:cs typeface="Roboto"/>
                  <a:sym typeface="Roboto"/>
                </a:rPr>
                <a:t>nhân</a:t>
              </a:r>
              <a:r>
                <a:rPr lang="en-US" sz="1300" dirty="0" smtClean="0">
                  <a:solidFill>
                    <a:srgbClr val="FFFFFF"/>
                  </a:solidFill>
                  <a:latin typeface="Roboto"/>
                  <a:ea typeface="Roboto"/>
                  <a:cs typeface="Roboto"/>
                  <a:sym typeface="Roboto"/>
                </a:rPr>
                <a:t>, </a:t>
              </a:r>
              <a:r>
                <a:rPr lang="en-US" sz="1300" dirty="0" err="1" smtClean="0">
                  <a:solidFill>
                    <a:srgbClr val="FFFFFF"/>
                  </a:solidFill>
                  <a:latin typeface="Roboto"/>
                  <a:ea typeface="Roboto"/>
                  <a:cs typeface="Roboto"/>
                  <a:sym typeface="Roboto"/>
                </a:rPr>
                <a:t>thợ</a:t>
              </a:r>
              <a:r>
                <a:rPr lang="en-US" sz="1300" dirty="0" smtClean="0">
                  <a:solidFill>
                    <a:srgbClr val="FFFFFF"/>
                  </a:solidFill>
                  <a:latin typeface="Roboto"/>
                  <a:ea typeface="Roboto"/>
                  <a:cs typeface="Roboto"/>
                  <a:sym typeface="Roboto"/>
                </a:rPr>
                <a:t> </a:t>
              </a:r>
              <a:r>
                <a:rPr lang="en-US" sz="1300" dirty="0" err="1" smtClean="0">
                  <a:solidFill>
                    <a:srgbClr val="FFFFFF"/>
                  </a:solidFill>
                  <a:latin typeface="Roboto"/>
                  <a:ea typeface="Roboto"/>
                  <a:cs typeface="Roboto"/>
                  <a:sym typeface="Roboto"/>
                </a:rPr>
                <a:t>thủ</a:t>
              </a:r>
              <a:r>
                <a:rPr lang="en-US" sz="1300" dirty="0" smtClean="0">
                  <a:solidFill>
                    <a:srgbClr val="FFFFFF"/>
                  </a:solidFill>
                  <a:latin typeface="Roboto"/>
                  <a:ea typeface="Roboto"/>
                  <a:cs typeface="Roboto"/>
                  <a:sym typeface="Roboto"/>
                </a:rPr>
                <a:t> </a:t>
              </a:r>
              <a:r>
                <a:rPr lang="en-US" sz="1300" dirty="0" err="1" smtClean="0">
                  <a:solidFill>
                    <a:srgbClr val="FFFFFF"/>
                  </a:solidFill>
                  <a:latin typeface="Roboto"/>
                  <a:ea typeface="Roboto"/>
                  <a:cs typeface="Roboto"/>
                  <a:sym typeface="Roboto"/>
                </a:rPr>
                <a:t>công</a:t>
              </a:r>
              <a:r>
                <a:rPr lang="en-US" sz="1300" dirty="0" smtClean="0">
                  <a:solidFill>
                    <a:srgbClr val="FFFFFF"/>
                  </a:solidFill>
                  <a:latin typeface="Roboto"/>
                  <a:ea typeface="Roboto"/>
                  <a:cs typeface="Roboto"/>
                  <a:sym typeface="Roboto"/>
                </a:rPr>
                <a:t>)</a:t>
              </a:r>
              <a:endParaRPr sz="1300" dirty="0">
                <a:solidFill>
                  <a:srgbClr val="FFFFFF"/>
                </a:solidFill>
                <a:latin typeface="Roboto"/>
                <a:ea typeface="Roboto"/>
                <a:cs typeface="Roboto"/>
                <a:sym typeface="Roboto"/>
              </a:endParaRPr>
            </a:p>
          </p:txBody>
        </p:sp>
        <p:sp>
          <p:nvSpPr>
            <p:cNvPr id="219" name="Google Shape;219;p18"/>
            <p:cNvSpPr/>
            <p:nvPr/>
          </p:nvSpPr>
          <p:spPr>
            <a:xfrm>
              <a:off x="2948725" y="3696663"/>
              <a:ext cx="3072713" cy="101525"/>
            </a:xfrm>
            <a:custGeom>
              <a:avLst/>
              <a:gdLst/>
              <a:ahLst/>
              <a:cxnLst/>
              <a:rect l="l" t="t" r="r" b="b"/>
              <a:pathLst>
                <a:path w="113324" h="4061" extrusionOk="0">
                  <a:moveTo>
                    <a:pt x="0" y="1"/>
                  </a:moveTo>
                  <a:lnTo>
                    <a:pt x="4120" y="4061"/>
                  </a:lnTo>
                  <a:lnTo>
                    <a:pt x="113324" y="4061"/>
                  </a:lnTo>
                  <a:lnTo>
                    <a:pt x="109204" y="1"/>
                  </a:lnTo>
                  <a:close/>
                </a:path>
              </a:pathLst>
            </a:custGeom>
            <a:solidFill>
              <a:srgbClr val="C6282F"/>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20" name="Google Shape;220;p18"/>
            <p:cNvSpPr txBox="1"/>
            <p:nvPr/>
          </p:nvSpPr>
          <p:spPr>
            <a:xfrm>
              <a:off x="6676600" y="2798175"/>
              <a:ext cx="1393800" cy="429600"/>
            </a:xfrm>
            <a:prstGeom prst="rect">
              <a:avLst/>
            </a:prstGeom>
            <a:noFill/>
            <a:ln>
              <a:noFill/>
            </a:ln>
          </p:spPr>
          <p:txBody>
            <a:bodyPr spcFirstLastPara="1" wrap="square" lIns="91425" tIns="91425" rIns="91425" bIns="91425" anchor="ctr" anchorCtr="0">
              <a:noAutofit/>
            </a:bodyPr>
            <a:lstStyle/>
            <a:p>
              <a:r>
                <a:rPr lang="en" sz="2000" dirty="0" smtClean="0">
                  <a:solidFill>
                    <a:srgbClr val="434343"/>
                  </a:solidFill>
                  <a:latin typeface="Fira Sans Extra Condensed Medium"/>
                  <a:ea typeface="Fira Sans Extra Condensed Medium"/>
                  <a:cs typeface="Fira Sans Extra Condensed Medium"/>
                  <a:sym typeface="Fira Sans Extra Condensed Medium"/>
                </a:rPr>
                <a:t>Vai-si-a</a:t>
              </a:r>
              <a:endParaRPr sz="2000" dirty="0">
                <a:solidFill>
                  <a:srgbClr val="434343"/>
                </a:solidFill>
                <a:latin typeface="Fira Sans Extra Condensed Medium"/>
                <a:ea typeface="Fira Sans Extra Condensed Medium"/>
                <a:cs typeface="Fira Sans Extra Condensed Medium"/>
                <a:sym typeface="Fira Sans Extra Condensed Medium"/>
              </a:endParaRPr>
            </a:p>
          </p:txBody>
        </p:sp>
      </p:grpSp>
      <p:grpSp>
        <p:nvGrpSpPr>
          <p:cNvPr id="221" name="Google Shape;221;p18"/>
          <p:cNvGrpSpPr/>
          <p:nvPr/>
        </p:nvGrpSpPr>
        <p:grpSpPr>
          <a:xfrm>
            <a:off x="244762" y="3705223"/>
            <a:ext cx="6188034" cy="1038413"/>
            <a:chOff x="710275" y="3508675"/>
            <a:chExt cx="5743363" cy="1038413"/>
          </a:xfrm>
        </p:grpSpPr>
        <p:grpSp>
          <p:nvGrpSpPr>
            <p:cNvPr id="222" name="Google Shape;222;p18"/>
            <p:cNvGrpSpPr/>
            <p:nvPr/>
          </p:nvGrpSpPr>
          <p:grpSpPr>
            <a:xfrm>
              <a:off x="2256363" y="3544863"/>
              <a:ext cx="904900" cy="357200"/>
              <a:chOff x="2256363" y="3544863"/>
              <a:chExt cx="904900" cy="357200"/>
            </a:xfrm>
          </p:grpSpPr>
          <p:sp>
            <p:nvSpPr>
              <p:cNvPr id="223" name="Google Shape;223;p18"/>
              <p:cNvSpPr/>
              <p:nvPr/>
            </p:nvSpPr>
            <p:spPr>
              <a:xfrm>
                <a:off x="2612963" y="3713938"/>
                <a:ext cx="548300" cy="184575"/>
              </a:xfrm>
              <a:custGeom>
                <a:avLst/>
                <a:gdLst/>
                <a:ahLst/>
                <a:cxnLst/>
                <a:rect l="l" t="t" r="r" b="b"/>
                <a:pathLst>
                  <a:path w="21932" h="7383" extrusionOk="0">
                    <a:moveTo>
                      <a:pt x="0" y="0"/>
                    </a:moveTo>
                    <a:lnTo>
                      <a:pt x="0" y="893"/>
                    </a:lnTo>
                    <a:lnTo>
                      <a:pt x="13716" y="893"/>
                    </a:lnTo>
                    <a:lnTo>
                      <a:pt x="21348" y="7382"/>
                    </a:lnTo>
                    <a:lnTo>
                      <a:pt x="21932" y="6692"/>
                    </a:lnTo>
                    <a:lnTo>
                      <a:pt x="14050" y="0"/>
                    </a:lnTo>
                    <a:close/>
                  </a:path>
                </a:pathLst>
              </a:custGeom>
              <a:solidFill>
                <a:srgbClr val="4685BC"/>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24" name="Google Shape;224;p18"/>
              <p:cNvSpPr/>
              <p:nvPr/>
            </p:nvSpPr>
            <p:spPr>
              <a:xfrm>
                <a:off x="2256363" y="3544863"/>
                <a:ext cx="357225" cy="357200"/>
              </a:xfrm>
              <a:custGeom>
                <a:avLst/>
                <a:gdLst/>
                <a:ahLst/>
                <a:cxnLst/>
                <a:rect l="l" t="t" r="r" b="b"/>
                <a:pathLst>
                  <a:path w="14289" h="14288" extrusionOk="0">
                    <a:moveTo>
                      <a:pt x="7144" y="0"/>
                    </a:moveTo>
                    <a:cubicBezTo>
                      <a:pt x="3203" y="0"/>
                      <a:pt x="1" y="3203"/>
                      <a:pt x="1" y="7144"/>
                    </a:cubicBezTo>
                    <a:cubicBezTo>
                      <a:pt x="1" y="11085"/>
                      <a:pt x="3203" y="14288"/>
                      <a:pt x="7144" y="14288"/>
                    </a:cubicBezTo>
                    <a:cubicBezTo>
                      <a:pt x="11085" y="14288"/>
                      <a:pt x="14288" y="11085"/>
                      <a:pt x="14288" y="7144"/>
                    </a:cubicBezTo>
                    <a:cubicBezTo>
                      <a:pt x="14288" y="3203"/>
                      <a:pt x="11085" y="0"/>
                      <a:pt x="7144" y="0"/>
                    </a:cubicBezTo>
                    <a:close/>
                  </a:path>
                </a:pathLst>
              </a:custGeom>
              <a:solidFill>
                <a:srgbClr val="4685BC"/>
              </a:solidFill>
              <a:ln>
                <a:noFill/>
              </a:ln>
            </p:spPr>
            <p:txBody>
              <a:bodyPr spcFirstLastPara="1" wrap="square" lIns="0" tIns="91425" rIns="0" bIns="91425" anchor="ctr" anchorCtr="0">
                <a:noAutofit/>
              </a:bodyPr>
              <a:lstStyle/>
              <a:p>
                <a:pPr algn="ctr"/>
                <a:r>
                  <a:rPr lang="en" sz="1700">
                    <a:solidFill>
                      <a:srgbClr val="FFFFFF"/>
                    </a:solidFill>
                    <a:latin typeface="Fira Sans Extra Condensed"/>
                    <a:ea typeface="Fira Sans Extra Condensed"/>
                    <a:cs typeface="Fira Sans Extra Condensed"/>
                    <a:sym typeface="Fira Sans Extra Condensed"/>
                  </a:rPr>
                  <a:t>04</a:t>
                </a:r>
                <a:endParaRPr sz="1700">
                  <a:solidFill>
                    <a:srgbClr val="FFFFFF"/>
                  </a:solidFill>
                  <a:latin typeface="Fira Sans Extra Condensed"/>
                  <a:ea typeface="Fira Sans Extra Condensed"/>
                  <a:cs typeface="Fira Sans Extra Condensed"/>
                  <a:sym typeface="Fira Sans Extra Condensed"/>
                </a:endParaRPr>
              </a:p>
            </p:txBody>
          </p:sp>
        </p:grpSp>
        <p:sp>
          <p:nvSpPr>
            <p:cNvPr id="225" name="Google Shape;225;p18"/>
            <p:cNvSpPr/>
            <p:nvPr/>
          </p:nvSpPr>
          <p:spPr>
            <a:xfrm>
              <a:off x="2755838" y="3798163"/>
              <a:ext cx="3697800" cy="748925"/>
            </a:xfrm>
            <a:custGeom>
              <a:avLst/>
              <a:gdLst/>
              <a:ahLst/>
              <a:cxnLst/>
              <a:rect l="l" t="t" r="r" b="b"/>
              <a:pathLst>
                <a:path w="147912" h="29957" extrusionOk="0">
                  <a:moveTo>
                    <a:pt x="17300" y="1"/>
                  </a:moveTo>
                  <a:lnTo>
                    <a:pt x="0" y="29957"/>
                  </a:lnTo>
                  <a:lnTo>
                    <a:pt x="147912" y="29957"/>
                  </a:lnTo>
                  <a:lnTo>
                    <a:pt x="130624" y="1"/>
                  </a:lnTo>
                  <a:close/>
                </a:path>
              </a:pathLst>
            </a:custGeom>
            <a:solidFill>
              <a:srgbClr val="5EB2FC"/>
            </a:solidFill>
            <a:ln>
              <a:noFill/>
            </a:ln>
          </p:spPr>
          <p:txBody>
            <a:bodyPr spcFirstLastPara="1" wrap="square" lIns="548625" tIns="91425" rIns="548625" bIns="91425" anchor="ctr" anchorCtr="0">
              <a:noAutofit/>
            </a:bodyPr>
            <a:lstStyle/>
            <a:p>
              <a:pPr algn="ctr">
                <a:buSzPts val="1100"/>
              </a:pPr>
              <a:r>
                <a:rPr lang="en" sz="1300" b="1" dirty="0" smtClean="0">
                  <a:solidFill>
                    <a:srgbClr val="FFFFFF"/>
                  </a:solidFill>
                  <a:latin typeface="Roboto"/>
                  <a:ea typeface="Roboto"/>
                  <a:cs typeface="Roboto"/>
                  <a:sym typeface="Roboto"/>
                </a:rPr>
                <a:t>Su-đra</a:t>
              </a:r>
            </a:p>
            <a:p>
              <a:pPr algn="ctr">
                <a:buSzPts val="1100"/>
              </a:pPr>
              <a:r>
                <a:rPr lang="en" sz="1300" dirty="0" smtClean="0">
                  <a:solidFill>
                    <a:srgbClr val="FFFFFF"/>
                  </a:solidFill>
                  <a:latin typeface="Roboto"/>
                  <a:ea typeface="Roboto"/>
                  <a:cs typeface="Roboto"/>
                  <a:sym typeface="Roboto"/>
                </a:rPr>
                <a:t>(Những người thấp kém trong xã hội)</a:t>
              </a:r>
              <a:endParaRPr sz="1300" dirty="0">
                <a:solidFill>
                  <a:srgbClr val="FFFFFF"/>
                </a:solidFill>
                <a:latin typeface="Roboto"/>
                <a:ea typeface="Roboto"/>
                <a:cs typeface="Roboto"/>
                <a:sym typeface="Roboto"/>
              </a:endParaRPr>
            </a:p>
          </p:txBody>
        </p:sp>
        <p:sp>
          <p:nvSpPr>
            <p:cNvPr id="226" name="Google Shape;226;p18"/>
            <p:cNvSpPr txBox="1"/>
            <p:nvPr/>
          </p:nvSpPr>
          <p:spPr>
            <a:xfrm>
              <a:off x="710275" y="3508675"/>
              <a:ext cx="1393800" cy="429600"/>
            </a:xfrm>
            <a:prstGeom prst="rect">
              <a:avLst/>
            </a:prstGeom>
            <a:noFill/>
            <a:ln>
              <a:noFill/>
            </a:ln>
          </p:spPr>
          <p:txBody>
            <a:bodyPr spcFirstLastPara="1" wrap="square" lIns="91425" tIns="91425" rIns="91425" bIns="91425" anchor="ctr" anchorCtr="0">
              <a:noAutofit/>
            </a:bodyPr>
            <a:lstStyle/>
            <a:p>
              <a:pPr algn="r"/>
              <a:r>
                <a:rPr lang="en" sz="2000" dirty="0" smtClean="0">
                  <a:solidFill>
                    <a:srgbClr val="434343"/>
                  </a:solidFill>
                  <a:latin typeface="Fira Sans Extra Condensed Medium"/>
                  <a:ea typeface="Fira Sans Extra Condensed Medium"/>
                  <a:cs typeface="Fira Sans Extra Condensed Medium"/>
                  <a:sym typeface="Fira Sans Extra Condensed Medium"/>
                </a:rPr>
                <a:t>Su-đra</a:t>
              </a:r>
              <a:endParaRPr sz="2000" dirty="0">
                <a:solidFill>
                  <a:srgbClr val="434343"/>
                </a:solidFill>
                <a:latin typeface="Fira Sans Extra Condensed Medium"/>
                <a:ea typeface="Fira Sans Extra Condensed Medium"/>
                <a:cs typeface="Fira Sans Extra Condensed Medium"/>
                <a:sym typeface="Fira Sans Extra Condensed Medium"/>
              </a:endParaRPr>
            </a:p>
          </p:txBody>
        </p:sp>
      </p:grpSp>
    </p:spTree>
    <p:extLst>
      <p:ext uri="{BB962C8B-B14F-4D97-AF65-F5344CB8AC3E}">
        <p14:creationId xmlns:p14="http://schemas.microsoft.com/office/powerpoint/2010/main" val="39569830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5"/>
        <p:cNvGrpSpPr/>
        <p:nvPr/>
      </p:nvGrpSpPr>
      <p:grpSpPr>
        <a:xfrm>
          <a:off x="0" y="0"/>
          <a:ext cx="0" cy="0"/>
          <a:chOff x="0" y="0"/>
          <a:chExt cx="0" cy="0"/>
        </a:xfrm>
      </p:grpSpPr>
      <p:sp>
        <p:nvSpPr>
          <p:cNvPr id="1476" name="Google Shape;1476;p48"/>
          <p:cNvSpPr/>
          <p:nvPr/>
        </p:nvSpPr>
        <p:spPr>
          <a:xfrm>
            <a:off x="5244450" y="1211550"/>
            <a:ext cx="2720400" cy="272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8"/>
          <p:cNvSpPr txBox="1">
            <a:spLocks noGrp="1"/>
          </p:cNvSpPr>
          <p:nvPr>
            <p:ph type="title"/>
          </p:nvPr>
        </p:nvSpPr>
        <p:spPr>
          <a:xfrm>
            <a:off x="685800" y="2503200"/>
            <a:ext cx="4323900" cy="1147332"/>
          </a:xfrm>
          <a:prstGeom prst="rect">
            <a:avLst/>
          </a:prstGeom>
        </p:spPr>
        <p:txBody>
          <a:bodyPr spcFirstLastPara="1" wrap="square" lIns="91425" tIns="91425" rIns="91425" bIns="91425" anchor="ctr" anchorCtr="0">
            <a:noAutofit/>
          </a:bodyPr>
          <a:lstStyle/>
          <a:p>
            <a:pPr lvl="0"/>
            <a:r>
              <a:rPr lang="vi-VN" dirty="0"/>
              <a:t>Những thành tựu văn hoá tiêu biểu</a:t>
            </a:r>
            <a:endParaRPr dirty="0"/>
          </a:p>
        </p:txBody>
      </p:sp>
      <p:sp>
        <p:nvSpPr>
          <p:cNvPr id="1478" name="Google Shape;1478;p48"/>
          <p:cNvSpPr txBox="1">
            <a:spLocks noGrp="1"/>
          </p:cNvSpPr>
          <p:nvPr>
            <p:ph type="title" idx="2"/>
          </p:nvPr>
        </p:nvSpPr>
        <p:spPr>
          <a:xfrm>
            <a:off x="685800" y="1335000"/>
            <a:ext cx="4323900" cy="116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03</a:t>
            </a:r>
            <a:endParaRPr/>
          </a:p>
        </p:txBody>
      </p:sp>
      <p:grpSp>
        <p:nvGrpSpPr>
          <p:cNvPr id="1480" name="Google Shape;1480;p48"/>
          <p:cNvGrpSpPr/>
          <p:nvPr/>
        </p:nvGrpSpPr>
        <p:grpSpPr>
          <a:xfrm>
            <a:off x="5300902" y="863264"/>
            <a:ext cx="2607490" cy="3417062"/>
            <a:chOff x="4529725" y="1974475"/>
            <a:chExt cx="455425" cy="596825"/>
          </a:xfrm>
        </p:grpSpPr>
        <p:sp>
          <p:nvSpPr>
            <p:cNvPr id="1481" name="Google Shape;1481;p48"/>
            <p:cNvSpPr/>
            <p:nvPr/>
          </p:nvSpPr>
          <p:spPr>
            <a:xfrm>
              <a:off x="4547275" y="2052175"/>
              <a:ext cx="400075" cy="519125"/>
            </a:xfrm>
            <a:custGeom>
              <a:avLst/>
              <a:gdLst/>
              <a:ahLst/>
              <a:cxnLst/>
              <a:rect l="l" t="t" r="r" b="b"/>
              <a:pathLst>
                <a:path w="16003" h="20765" extrusionOk="0">
                  <a:moveTo>
                    <a:pt x="4263" y="0"/>
                  </a:moveTo>
                  <a:lnTo>
                    <a:pt x="2727" y="524"/>
                  </a:lnTo>
                  <a:lnTo>
                    <a:pt x="1" y="1453"/>
                  </a:lnTo>
                  <a:lnTo>
                    <a:pt x="751" y="2870"/>
                  </a:lnTo>
                  <a:lnTo>
                    <a:pt x="8145" y="16848"/>
                  </a:lnTo>
                  <a:lnTo>
                    <a:pt x="10216" y="20765"/>
                  </a:lnTo>
                  <a:cubicBezTo>
                    <a:pt x="12931" y="20717"/>
                    <a:pt x="14181" y="19538"/>
                    <a:pt x="14788" y="19086"/>
                  </a:cubicBezTo>
                  <a:cubicBezTo>
                    <a:pt x="14967" y="18967"/>
                    <a:pt x="15050" y="18872"/>
                    <a:pt x="15050" y="18872"/>
                  </a:cubicBezTo>
                  <a:lnTo>
                    <a:pt x="16003" y="17431"/>
                  </a:lnTo>
                  <a:lnTo>
                    <a:pt x="4263" y="0"/>
                  </a:lnTo>
                  <a:close/>
                </a:path>
              </a:pathLst>
            </a:custGeom>
            <a:solidFill>
              <a:srgbClr val="C6A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8"/>
            <p:cNvSpPr/>
            <p:nvPr/>
          </p:nvSpPr>
          <p:spPr>
            <a:xfrm>
              <a:off x="4615450" y="2052175"/>
              <a:ext cx="331900" cy="477150"/>
            </a:xfrm>
            <a:custGeom>
              <a:avLst/>
              <a:gdLst/>
              <a:ahLst/>
              <a:cxnLst/>
              <a:rect l="l" t="t" r="r" b="b"/>
              <a:pathLst>
                <a:path w="13276" h="19086" extrusionOk="0">
                  <a:moveTo>
                    <a:pt x="1536" y="0"/>
                  </a:moveTo>
                  <a:lnTo>
                    <a:pt x="0" y="524"/>
                  </a:lnTo>
                  <a:cubicBezTo>
                    <a:pt x="560" y="1143"/>
                    <a:pt x="977" y="1596"/>
                    <a:pt x="977" y="1596"/>
                  </a:cubicBezTo>
                  <a:lnTo>
                    <a:pt x="12061" y="19086"/>
                  </a:lnTo>
                  <a:cubicBezTo>
                    <a:pt x="12240" y="18967"/>
                    <a:pt x="12323" y="18872"/>
                    <a:pt x="12323" y="18872"/>
                  </a:cubicBezTo>
                  <a:lnTo>
                    <a:pt x="13276" y="17431"/>
                  </a:lnTo>
                  <a:lnTo>
                    <a:pt x="1536" y="0"/>
                  </a:lnTo>
                  <a:close/>
                </a:path>
              </a:pathLst>
            </a:custGeom>
            <a:solidFill>
              <a:srgbClr val="877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8"/>
            <p:cNvSpPr/>
            <p:nvPr/>
          </p:nvSpPr>
          <p:spPr>
            <a:xfrm>
              <a:off x="4652350" y="2000675"/>
              <a:ext cx="332800" cy="541150"/>
            </a:xfrm>
            <a:custGeom>
              <a:avLst/>
              <a:gdLst/>
              <a:ahLst/>
              <a:cxnLst/>
              <a:rect l="l" t="t" r="r" b="b"/>
              <a:pathLst>
                <a:path w="13312" h="21646" extrusionOk="0">
                  <a:moveTo>
                    <a:pt x="1596" y="0"/>
                  </a:moveTo>
                  <a:lnTo>
                    <a:pt x="429" y="2763"/>
                  </a:lnTo>
                  <a:lnTo>
                    <a:pt x="1" y="3787"/>
                  </a:lnTo>
                  <a:lnTo>
                    <a:pt x="1298" y="5811"/>
                  </a:lnTo>
                  <a:lnTo>
                    <a:pt x="2084" y="5382"/>
                  </a:lnTo>
                  <a:lnTo>
                    <a:pt x="2072" y="6882"/>
                  </a:lnTo>
                  <a:lnTo>
                    <a:pt x="6311" y="13847"/>
                  </a:lnTo>
                  <a:lnTo>
                    <a:pt x="7573" y="13859"/>
                  </a:lnTo>
                  <a:lnTo>
                    <a:pt x="6823" y="14502"/>
                  </a:lnTo>
                  <a:lnTo>
                    <a:pt x="8942" y="17824"/>
                  </a:lnTo>
                  <a:lnTo>
                    <a:pt x="9335" y="17372"/>
                  </a:lnTo>
                  <a:lnTo>
                    <a:pt x="9692" y="19193"/>
                  </a:lnTo>
                  <a:lnTo>
                    <a:pt x="11324" y="21646"/>
                  </a:lnTo>
                  <a:lnTo>
                    <a:pt x="11383" y="21646"/>
                  </a:lnTo>
                  <a:cubicBezTo>
                    <a:pt x="11681" y="21634"/>
                    <a:pt x="12967" y="21467"/>
                    <a:pt x="13312" y="19372"/>
                  </a:cubicBezTo>
                  <a:lnTo>
                    <a:pt x="10788" y="15217"/>
                  </a:lnTo>
                  <a:lnTo>
                    <a:pt x="8049" y="10680"/>
                  </a:lnTo>
                  <a:lnTo>
                    <a:pt x="1596" y="0"/>
                  </a:ln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8"/>
            <p:cNvSpPr/>
            <p:nvPr/>
          </p:nvSpPr>
          <p:spPr>
            <a:xfrm>
              <a:off x="4922025" y="2380775"/>
              <a:ext cx="63125" cy="161050"/>
            </a:xfrm>
            <a:custGeom>
              <a:avLst/>
              <a:gdLst/>
              <a:ahLst/>
              <a:cxnLst/>
              <a:rect l="l" t="t" r="r" b="b"/>
              <a:pathLst>
                <a:path w="2525" h="6442" extrusionOk="0">
                  <a:moveTo>
                    <a:pt x="1" y="1"/>
                  </a:moveTo>
                  <a:lnTo>
                    <a:pt x="1" y="1"/>
                  </a:lnTo>
                  <a:cubicBezTo>
                    <a:pt x="382" y="917"/>
                    <a:pt x="679" y="1870"/>
                    <a:pt x="822" y="2858"/>
                  </a:cubicBezTo>
                  <a:cubicBezTo>
                    <a:pt x="1001" y="4049"/>
                    <a:pt x="977" y="5299"/>
                    <a:pt x="596" y="6442"/>
                  </a:cubicBezTo>
                  <a:cubicBezTo>
                    <a:pt x="894" y="6430"/>
                    <a:pt x="2180" y="6263"/>
                    <a:pt x="2525" y="4156"/>
                  </a:cubicBezTo>
                  <a:lnTo>
                    <a:pt x="1" y="1"/>
                  </a:lnTo>
                  <a:close/>
                </a:path>
              </a:pathLst>
            </a:custGeom>
            <a:solidFill>
              <a:srgbClr val="C6A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8"/>
            <p:cNvSpPr/>
            <p:nvPr/>
          </p:nvSpPr>
          <p:spPr>
            <a:xfrm>
              <a:off x="4663075" y="2000375"/>
              <a:ext cx="190525" cy="267025"/>
            </a:xfrm>
            <a:custGeom>
              <a:avLst/>
              <a:gdLst/>
              <a:ahLst/>
              <a:cxnLst/>
              <a:rect l="l" t="t" r="r" b="b"/>
              <a:pathLst>
                <a:path w="7621" h="10681" extrusionOk="0">
                  <a:moveTo>
                    <a:pt x="1167" y="1"/>
                  </a:moveTo>
                  <a:lnTo>
                    <a:pt x="0" y="2739"/>
                  </a:lnTo>
                  <a:cubicBezTo>
                    <a:pt x="107" y="2798"/>
                    <a:pt x="215" y="2882"/>
                    <a:pt x="298" y="2953"/>
                  </a:cubicBezTo>
                  <a:cubicBezTo>
                    <a:pt x="1370" y="3858"/>
                    <a:pt x="2346" y="4977"/>
                    <a:pt x="3310" y="5989"/>
                  </a:cubicBezTo>
                  <a:cubicBezTo>
                    <a:pt x="4787" y="7525"/>
                    <a:pt x="6227" y="9085"/>
                    <a:pt x="7620" y="10680"/>
                  </a:cubicBezTo>
                  <a:lnTo>
                    <a:pt x="1167" y="1"/>
                  </a:lnTo>
                  <a:close/>
                </a:path>
              </a:pathLst>
            </a:custGeom>
            <a:solidFill>
              <a:srgbClr val="9982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8"/>
            <p:cNvSpPr/>
            <p:nvPr/>
          </p:nvSpPr>
          <p:spPr>
            <a:xfrm>
              <a:off x="4529725" y="1974475"/>
              <a:ext cx="179200" cy="137550"/>
            </a:xfrm>
            <a:custGeom>
              <a:avLst/>
              <a:gdLst/>
              <a:ahLst/>
              <a:cxnLst/>
              <a:rect l="l" t="t" r="r" b="b"/>
              <a:pathLst>
                <a:path w="7168" h="5502" extrusionOk="0">
                  <a:moveTo>
                    <a:pt x="4472" y="0"/>
                  </a:moveTo>
                  <a:cubicBezTo>
                    <a:pt x="3768" y="0"/>
                    <a:pt x="2991" y="224"/>
                    <a:pt x="2274" y="679"/>
                  </a:cubicBezTo>
                  <a:cubicBezTo>
                    <a:pt x="691" y="1679"/>
                    <a:pt x="0" y="3418"/>
                    <a:pt x="727" y="4561"/>
                  </a:cubicBezTo>
                  <a:cubicBezTo>
                    <a:pt x="1128" y="5183"/>
                    <a:pt x="1862" y="5502"/>
                    <a:pt x="2702" y="5502"/>
                  </a:cubicBezTo>
                  <a:cubicBezTo>
                    <a:pt x="3406" y="5502"/>
                    <a:pt x="4184" y="5278"/>
                    <a:pt x="4906" y="4823"/>
                  </a:cubicBezTo>
                  <a:cubicBezTo>
                    <a:pt x="6477" y="3823"/>
                    <a:pt x="7168" y="2084"/>
                    <a:pt x="6442" y="941"/>
                  </a:cubicBezTo>
                  <a:cubicBezTo>
                    <a:pt x="6046" y="319"/>
                    <a:pt x="5312" y="0"/>
                    <a:pt x="4472" y="0"/>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8"/>
            <p:cNvSpPr/>
            <p:nvPr/>
          </p:nvSpPr>
          <p:spPr>
            <a:xfrm>
              <a:off x="4542225" y="1984375"/>
              <a:ext cx="153600" cy="117850"/>
            </a:xfrm>
            <a:custGeom>
              <a:avLst/>
              <a:gdLst/>
              <a:ahLst/>
              <a:cxnLst/>
              <a:rect l="l" t="t" r="r" b="b"/>
              <a:pathLst>
                <a:path w="6144" h="4714" extrusionOk="0">
                  <a:moveTo>
                    <a:pt x="3834" y="1"/>
                  </a:moveTo>
                  <a:cubicBezTo>
                    <a:pt x="3234" y="1"/>
                    <a:pt x="2570" y="191"/>
                    <a:pt x="1953" y="581"/>
                  </a:cubicBezTo>
                  <a:cubicBezTo>
                    <a:pt x="596" y="1426"/>
                    <a:pt x="0" y="2915"/>
                    <a:pt x="631" y="3903"/>
                  </a:cubicBezTo>
                  <a:cubicBezTo>
                    <a:pt x="968" y="4440"/>
                    <a:pt x="1593" y="4713"/>
                    <a:pt x="2311" y="4713"/>
                  </a:cubicBezTo>
                  <a:cubicBezTo>
                    <a:pt x="2914" y="4713"/>
                    <a:pt x="3584" y="4520"/>
                    <a:pt x="4203" y="4129"/>
                  </a:cubicBezTo>
                  <a:cubicBezTo>
                    <a:pt x="5549" y="3284"/>
                    <a:pt x="6144" y="1795"/>
                    <a:pt x="5525" y="807"/>
                  </a:cubicBezTo>
                  <a:cubicBezTo>
                    <a:pt x="5181" y="275"/>
                    <a:pt x="4553" y="1"/>
                    <a:pt x="3834" y="1"/>
                  </a:cubicBez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8"/>
            <p:cNvSpPr/>
            <p:nvPr/>
          </p:nvSpPr>
          <p:spPr>
            <a:xfrm>
              <a:off x="4553525" y="1992700"/>
              <a:ext cx="131300" cy="101100"/>
            </a:xfrm>
            <a:custGeom>
              <a:avLst/>
              <a:gdLst/>
              <a:ahLst/>
              <a:cxnLst/>
              <a:rect l="l" t="t" r="r" b="b"/>
              <a:pathLst>
                <a:path w="5252" h="4044" extrusionOk="0">
                  <a:moveTo>
                    <a:pt x="3262" y="0"/>
                  </a:moveTo>
                  <a:cubicBezTo>
                    <a:pt x="2750" y="0"/>
                    <a:pt x="2186" y="164"/>
                    <a:pt x="1668" y="498"/>
                  </a:cubicBezTo>
                  <a:cubicBezTo>
                    <a:pt x="501" y="1236"/>
                    <a:pt x="1" y="2510"/>
                    <a:pt x="537" y="3344"/>
                  </a:cubicBezTo>
                  <a:cubicBezTo>
                    <a:pt x="815" y="3809"/>
                    <a:pt x="1346" y="4043"/>
                    <a:pt x="1960" y="4043"/>
                  </a:cubicBezTo>
                  <a:cubicBezTo>
                    <a:pt x="2476" y="4043"/>
                    <a:pt x="3052" y="3878"/>
                    <a:pt x="3585" y="3546"/>
                  </a:cubicBezTo>
                  <a:cubicBezTo>
                    <a:pt x="4740" y="2808"/>
                    <a:pt x="5251" y="1534"/>
                    <a:pt x="4716" y="700"/>
                  </a:cubicBezTo>
                  <a:cubicBezTo>
                    <a:pt x="4423" y="238"/>
                    <a:pt x="3880" y="0"/>
                    <a:pt x="3262" y="0"/>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8"/>
            <p:cNvSpPr/>
            <p:nvPr/>
          </p:nvSpPr>
          <p:spPr>
            <a:xfrm>
              <a:off x="4562475" y="1999625"/>
              <a:ext cx="113725" cy="87675"/>
            </a:xfrm>
            <a:custGeom>
              <a:avLst/>
              <a:gdLst/>
              <a:ahLst/>
              <a:cxnLst/>
              <a:rect l="l" t="t" r="r" b="b"/>
              <a:pathLst>
                <a:path w="4549" h="3507" extrusionOk="0">
                  <a:moveTo>
                    <a:pt x="2832" y="1"/>
                  </a:moveTo>
                  <a:cubicBezTo>
                    <a:pt x="2390" y="1"/>
                    <a:pt x="1901" y="143"/>
                    <a:pt x="1441" y="435"/>
                  </a:cubicBezTo>
                  <a:cubicBezTo>
                    <a:pt x="429" y="1078"/>
                    <a:pt x="0" y="2174"/>
                    <a:pt x="452" y="2912"/>
                  </a:cubicBezTo>
                  <a:cubicBezTo>
                    <a:pt x="704" y="3305"/>
                    <a:pt x="1168" y="3506"/>
                    <a:pt x="1699" y="3506"/>
                  </a:cubicBezTo>
                  <a:cubicBezTo>
                    <a:pt x="2150" y="3506"/>
                    <a:pt x="2649" y="3362"/>
                    <a:pt x="3108" y="3067"/>
                  </a:cubicBezTo>
                  <a:cubicBezTo>
                    <a:pt x="4120" y="2436"/>
                    <a:pt x="4548" y="1328"/>
                    <a:pt x="4084" y="602"/>
                  </a:cubicBezTo>
                  <a:cubicBezTo>
                    <a:pt x="3824" y="206"/>
                    <a:pt x="3362" y="1"/>
                    <a:pt x="2832" y="1"/>
                  </a:cubicBez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8"/>
            <p:cNvSpPr/>
            <p:nvPr/>
          </p:nvSpPr>
          <p:spPr>
            <a:xfrm>
              <a:off x="4573175" y="2007525"/>
              <a:ext cx="92300" cy="71450"/>
            </a:xfrm>
            <a:custGeom>
              <a:avLst/>
              <a:gdLst/>
              <a:ahLst/>
              <a:cxnLst/>
              <a:rect l="l" t="t" r="r" b="b"/>
              <a:pathLst>
                <a:path w="3692" h="2858" extrusionOk="0">
                  <a:moveTo>
                    <a:pt x="2303" y="0"/>
                  </a:moveTo>
                  <a:cubicBezTo>
                    <a:pt x="1937" y="0"/>
                    <a:pt x="1531" y="118"/>
                    <a:pt x="1156" y="357"/>
                  </a:cubicBezTo>
                  <a:cubicBezTo>
                    <a:pt x="358" y="881"/>
                    <a:pt x="1" y="1774"/>
                    <a:pt x="370" y="2370"/>
                  </a:cubicBezTo>
                  <a:cubicBezTo>
                    <a:pt x="570" y="2693"/>
                    <a:pt x="949" y="2858"/>
                    <a:pt x="1383" y="2858"/>
                  </a:cubicBezTo>
                  <a:cubicBezTo>
                    <a:pt x="1749" y="2858"/>
                    <a:pt x="2154" y="2740"/>
                    <a:pt x="2525" y="2501"/>
                  </a:cubicBezTo>
                  <a:cubicBezTo>
                    <a:pt x="3334" y="1977"/>
                    <a:pt x="3692" y="1084"/>
                    <a:pt x="3322" y="488"/>
                  </a:cubicBezTo>
                  <a:cubicBezTo>
                    <a:pt x="3116" y="165"/>
                    <a:pt x="2737" y="0"/>
                    <a:pt x="2303" y="0"/>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8"/>
            <p:cNvSpPr/>
            <p:nvPr/>
          </p:nvSpPr>
          <p:spPr>
            <a:xfrm>
              <a:off x="4582700" y="2014000"/>
              <a:ext cx="71175" cy="55875"/>
            </a:xfrm>
            <a:custGeom>
              <a:avLst/>
              <a:gdLst/>
              <a:ahLst/>
              <a:cxnLst/>
              <a:rect l="l" t="t" r="r" b="b"/>
              <a:pathLst>
                <a:path w="2847" h="2235" extrusionOk="0">
                  <a:moveTo>
                    <a:pt x="1724" y="0"/>
                  </a:moveTo>
                  <a:cubicBezTo>
                    <a:pt x="1449" y="0"/>
                    <a:pt x="1150" y="86"/>
                    <a:pt x="882" y="265"/>
                  </a:cubicBezTo>
                  <a:cubicBezTo>
                    <a:pt x="274" y="670"/>
                    <a:pt x="1" y="1361"/>
                    <a:pt x="298" y="1837"/>
                  </a:cubicBezTo>
                  <a:cubicBezTo>
                    <a:pt x="466" y="2098"/>
                    <a:pt x="776" y="2235"/>
                    <a:pt x="1126" y="2235"/>
                  </a:cubicBezTo>
                  <a:cubicBezTo>
                    <a:pt x="1398" y="2235"/>
                    <a:pt x="1694" y="2152"/>
                    <a:pt x="1965" y="1980"/>
                  </a:cubicBezTo>
                  <a:cubicBezTo>
                    <a:pt x="2584" y="1575"/>
                    <a:pt x="2846" y="872"/>
                    <a:pt x="2549" y="396"/>
                  </a:cubicBezTo>
                  <a:cubicBezTo>
                    <a:pt x="2383" y="137"/>
                    <a:pt x="2072" y="0"/>
                    <a:pt x="1724" y="0"/>
                  </a:cubicBez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8"/>
            <p:cNvSpPr/>
            <p:nvPr/>
          </p:nvSpPr>
          <p:spPr>
            <a:xfrm>
              <a:off x="4593125" y="2022125"/>
              <a:ext cx="50625" cy="40025"/>
            </a:xfrm>
            <a:custGeom>
              <a:avLst/>
              <a:gdLst/>
              <a:ahLst/>
              <a:cxnLst/>
              <a:rect l="l" t="t" r="r" b="b"/>
              <a:pathLst>
                <a:path w="2025" h="1601" extrusionOk="0">
                  <a:moveTo>
                    <a:pt x="1226" y="1"/>
                  </a:moveTo>
                  <a:cubicBezTo>
                    <a:pt x="1032" y="1"/>
                    <a:pt x="823" y="61"/>
                    <a:pt x="631" y="190"/>
                  </a:cubicBezTo>
                  <a:cubicBezTo>
                    <a:pt x="179" y="476"/>
                    <a:pt x="0" y="976"/>
                    <a:pt x="215" y="1309"/>
                  </a:cubicBezTo>
                  <a:cubicBezTo>
                    <a:pt x="262" y="1369"/>
                    <a:pt x="298" y="1428"/>
                    <a:pt x="358" y="1464"/>
                  </a:cubicBezTo>
                  <a:cubicBezTo>
                    <a:pt x="480" y="1553"/>
                    <a:pt x="638" y="1600"/>
                    <a:pt x="808" y="1600"/>
                  </a:cubicBezTo>
                  <a:cubicBezTo>
                    <a:pt x="1003" y="1600"/>
                    <a:pt x="1215" y="1538"/>
                    <a:pt x="1405" y="1405"/>
                  </a:cubicBezTo>
                  <a:cubicBezTo>
                    <a:pt x="1846" y="1131"/>
                    <a:pt x="2024" y="643"/>
                    <a:pt x="1822" y="297"/>
                  </a:cubicBezTo>
                  <a:cubicBezTo>
                    <a:pt x="1798" y="262"/>
                    <a:pt x="1774" y="238"/>
                    <a:pt x="1762" y="214"/>
                  </a:cubicBezTo>
                  <a:cubicBezTo>
                    <a:pt x="1637" y="76"/>
                    <a:pt x="1442" y="1"/>
                    <a:pt x="1226" y="1"/>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8"/>
            <p:cNvSpPr/>
            <p:nvPr/>
          </p:nvSpPr>
          <p:spPr>
            <a:xfrm>
              <a:off x="4593125" y="2022025"/>
              <a:ext cx="44075" cy="36125"/>
            </a:xfrm>
            <a:custGeom>
              <a:avLst/>
              <a:gdLst/>
              <a:ahLst/>
              <a:cxnLst/>
              <a:rect l="l" t="t" r="r" b="b"/>
              <a:pathLst>
                <a:path w="1763" h="1445" extrusionOk="0">
                  <a:moveTo>
                    <a:pt x="1210" y="1"/>
                  </a:moveTo>
                  <a:cubicBezTo>
                    <a:pt x="1021" y="1"/>
                    <a:pt x="817" y="55"/>
                    <a:pt x="631" y="170"/>
                  </a:cubicBezTo>
                  <a:cubicBezTo>
                    <a:pt x="179" y="444"/>
                    <a:pt x="0" y="956"/>
                    <a:pt x="215" y="1278"/>
                  </a:cubicBezTo>
                  <a:cubicBezTo>
                    <a:pt x="250" y="1337"/>
                    <a:pt x="298" y="1397"/>
                    <a:pt x="358" y="1444"/>
                  </a:cubicBezTo>
                  <a:cubicBezTo>
                    <a:pt x="393" y="1361"/>
                    <a:pt x="429" y="1266"/>
                    <a:pt x="512" y="1182"/>
                  </a:cubicBezTo>
                  <a:cubicBezTo>
                    <a:pt x="587" y="1282"/>
                    <a:pt x="714" y="1333"/>
                    <a:pt x="858" y="1333"/>
                  </a:cubicBezTo>
                  <a:cubicBezTo>
                    <a:pt x="988" y="1333"/>
                    <a:pt x="1132" y="1291"/>
                    <a:pt x="1262" y="1206"/>
                  </a:cubicBezTo>
                  <a:cubicBezTo>
                    <a:pt x="1560" y="1016"/>
                    <a:pt x="1703" y="670"/>
                    <a:pt x="1548" y="444"/>
                  </a:cubicBezTo>
                  <a:lnTo>
                    <a:pt x="1501" y="397"/>
                  </a:lnTo>
                  <a:cubicBezTo>
                    <a:pt x="1584" y="349"/>
                    <a:pt x="1667" y="266"/>
                    <a:pt x="1762" y="218"/>
                  </a:cubicBezTo>
                  <a:cubicBezTo>
                    <a:pt x="1634" y="76"/>
                    <a:pt x="1432" y="1"/>
                    <a:pt x="1210" y="1"/>
                  </a:cubicBez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8"/>
            <p:cNvSpPr/>
            <p:nvPr/>
          </p:nvSpPr>
          <p:spPr>
            <a:xfrm>
              <a:off x="4566325" y="2123900"/>
              <a:ext cx="184875" cy="349475"/>
            </a:xfrm>
            <a:custGeom>
              <a:avLst/>
              <a:gdLst/>
              <a:ahLst/>
              <a:cxnLst/>
              <a:rect l="l" t="t" r="r" b="b"/>
              <a:pathLst>
                <a:path w="7395" h="13979" extrusionOk="0">
                  <a:moveTo>
                    <a:pt x="1" y="1"/>
                  </a:moveTo>
                  <a:lnTo>
                    <a:pt x="7395" y="13979"/>
                  </a:lnTo>
                  <a:cubicBezTo>
                    <a:pt x="7395" y="13907"/>
                    <a:pt x="7383" y="13836"/>
                    <a:pt x="7383" y="13752"/>
                  </a:cubicBezTo>
                  <a:cubicBezTo>
                    <a:pt x="7061" y="8395"/>
                    <a:pt x="4263" y="3263"/>
                    <a:pt x="1" y="1"/>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8"/>
            <p:cNvSpPr/>
            <p:nvPr/>
          </p:nvSpPr>
          <p:spPr>
            <a:xfrm>
              <a:off x="4692550" y="2275075"/>
              <a:ext cx="194975" cy="127150"/>
            </a:xfrm>
            <a:custGeom>
              <a:avLst/>
              <a:gdLst/>
              <a:ahLst/>
              <a:cxnLst/>
              <a:rect l="l" t="t" r="r" b="b"/>
              <a:pathLst>
                <a:path w="7799" h="5086" extrusionOk="0">
                  <a:moveTo>
                    <a:pt x="6797" y="0"/>
                  </a:moveTo>
                  <a:cubicBezTo>
                    <a:pt x="6678" y="0"/>
                    <a:pt x="6596" y="26"/>
                    <a:pt x="6596" y="26"/>
                  </a:cubicBezTo>
                  <a:cubicBezTo>
                    <a:pt x="4931" y="3710"/>
                    <a:pt x="1636" y="4028"/>
                    <a:pt x="548" y="4028"/>
                  </a:cubicBezTo>
                  <a:cubicBezTo>
                    <a:pt x="321" y="4028"/>
                    <a:pt x="191" y="4014"/>
                    <a:pt x="191" y="4014"/>
                  </a:cubicBezTo>
                  <a:cubicBezTo>
                    <a:pt x="48" y="4288"/>
                    <a:pt x="0" y="4491"/>
                    <a:pt x="36" y="4645"/>
                  </a:cubicBezTo>
                  <a:cubicBezTo>
                    <a:pt x="107" y="5086"/>
                    <a:pt x="750" y="5086"/>
                    <a:pt x="750" y="5086"/>
                  </a:cubicBezTo>
                  <a:cubicBezTo>
                    <a:pt x="750" y="5086"/>
                    <a:pt x="2953" y="4955"/>
                    <a:pt x="4167" y="4288"/>
                  </a:cubicBezTo>
                  <a:cubicBezTo>
                    <a:pt x="5394" y="3598"/>
                    <a:pt x="7799" y="1014"/>
                    <a:pt x="7513" y="431"/>
                  </a:cubicBezTo>
                  <a:cubicBezTo>
                    <a:pt x="7394" y="204"/>
                    <a:pt x="7215" y="85"/>
                    <a:pt x="7072" y="50"/>
                  </a:cubicBezTo>
                  <a:cubicBezTo>
                    <a:pt x="6972" y="12"/>
                    <a:pt x="6876" y="0"/>
                    <a:pt x="6797" y="0"/>
                  </a:cubicBezTo>
                  <a:close/>
                </a:path>
              </a:pathLst>
            </a:custGeom>
            <a:solidFill>
              <a:srgbClr val="A26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8"/>
            <p:cNvSpPr/>
            <p:nvPr/>
          </p:nvSpPr>
          <p:spPr>
            <a:xfrm>
              <a:off x="4692250" y="2275075"/>
              <a:ext cx="176825" cy="118475"/>
            </a:xfrm>
            <a:custGeom>
              <a:avLst/>
              <a:gdLst/>
              <a:ahLst/>
              <a:cxnLst/>
              <a:rect l="l" t="t" r="r" b="b"/>
              <a:pathLst>
                <a:path w="7073" h="4739" extrusionOk="0">
                  <a:moveTo>
                    <a:pt x="6792" y="0"/>
                  </a:moveTo>
                  <a:cubicBezTo>
                    <a:pt x="6673" y="0"/>
                    <a:pt x="6596" y="26"/>
                    <a:pt x="6596" y="26"/>
                  </a:cubicBezTo>
                  <a:cubicBezTo>
                    <a:pt x="4931" y="3710"/>
                    <a:pt x="1636" y="4028"/>
                    <a:pt x="548" y="4028"/>
                  </a:cubicBezTo>
                  <a:cubicBezTo>
                    <a:pt x="321" y="4028"/>
                    <a:pt x="191" y="4014"/>
                    <a:pt x="191" y="4014"/>
                  </a:cubicBezTo>
                  <a:cubicBezTo>
                    <a:pt x="48" y="4288"/>
                    <a:pt x="0" y="4491"/>
                    <a:pt x="24" y="4645"/>
                  </a:cubicBezTo>
                  <a:cubicBezTo>
                    <a:pt x="307" y="4710"/>
                    <a:pt x="601" y="4739"/>
                    <a:pt x="897" y="4739"/>
                  </a:cubicBezTo>
                  <a:cubicBezTo>
                    <a:pt x="2022" y="4739"/>
                    <a:pt x="3193" y="4324"/>
                    <a:pt x="4013" y="3871"/>
                  </a:cubicBezTo>
                  <a:cubicBezTo>
                    <a:pt x="4703" y="3479"/>
                    <a:pt x="5263" y="2931"/>
                    <a:pt x="5775" y="2324"/>
                  </a:cubicBezTo>
                  <a:cubicBezTo>
                    <a:pt x="6358" y="1633"/>
                    <a:pt x="6894" y="919"/>
                    <a:pt x="7072" y="50"/>
                  </a:cubicBezTo>
                  <a:cubicBezTo>
                    <a:pt x="6968" y="12"/>
                    <a:pt x="6871" y="0"/>
                    <a:pt x="6792" y="0"/>
                  </a:cubicBezTo>
                  <a:close/>
                </a:path>
              </a:pathLst>
            </a:custGeom>
            <a:solidFill>
              <a:srgbClr val="9050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8"/>
            <p:cNvSpPr/>
            <p:nvPr/>
          </p:nvSpPr>
          <p:spPr>
            <a:xfrm>
              <a:off x="4837800" y="2174975"/>
              <a:ext cx="89900" cy="104325"/>
            </a:xfrm>
            <a:custGeom>
              <a:avLst/>
              <a:gdLst/>
              <a:ahLst/>
              <a:cxnLst/>
              <a:rect l="l" t="t" r="r" b="b"/>
              <a:pathLst>
                <a:path w="3596" h="4173" extrusionOk="0">
                  <a:moveTo>
                    <a:pt x="2166" y="1"/>
                  </a:moveTo>
                  <a:cubicBezTo>
                    <a:pt x="1852" y="1"/>
                    <a:pt x="1629" y="170"/>
                    <a:pt x="1620" y="315"/>
                  </a:cubicBezTo>
                  <a:cubicBezTo>
                    <a:pt x="1608" y="565"/>
                    <a:pt x="1751" y="1053"/>
                    <a:pt x="1334" y="2053"/>
                  </a:cubicBezTo>
                  <a:cubicBezTo>
                    <a:pt x="917" y="3065"/>
                    <a:pt x="131" y="3661"/>
                    <a:pt x="131" y="3661"/>
                  </a:cubicBezTo>
                  <a:cubicBezTo>
                    <a:pt x="131" y="3673"/>
                    <a:pt x="119" y="3685"/>
                    <a:pt x="119" y="3708"/>
                  </a:cubicBezTo>
                  <a:cubicBezTo>
                    <a:pt x="0" y="4054"/>
                    <a:pt x="381" y="4173"/>
                    <a:pt x="381" y="4173"/>
                  </a:cubicBezTo>
                  <a:cubicBezTo>
                    <a:pt x="381" y="4173"/>
                    <a:pt x="858" y="3875"/>
                    <a:pt x="1512" y="3292"/>
                  </a:cubicBezTo>
                  <a:cubicBezTo>
                    <a:pt x="2167" y="2708"/>
                    <a:pt x="2917" y="1470"/>
                    <a:pt x="3048" y="1232"/>
                  </a:cubicBezTo>
                  <a:cubicBezTo>
                    <a:pt x="3179" y="994"/>
                    <a:pt x="3596" y="839"/>
                    <a:pt x="2929" y="303"/>
                  </a:cubicBezTo>
                  <a:cubicBezTo>
                    <a:pt x="2751" y="160"/>
                    <a:pt x="2560" y="77"/>
                    <a:pt x="2393" y="29"/>
                  </a:cubicBezTo>
                  <a:cubicBezTo>
                    <a:pt x="2314" y="9"/>
                    <a:pt x="2237" y="1"/>
                    <a:pt x="2166" y="1"/>
                  </a:cubicBezTo>
                  <a:close/>
                </a:path>
              </a:pathLst>
            </a:custGeom>
            <a:solidFill>
              <a:srgbClr val="9050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8"/>
            <p:cNvSpPr/>
            <p:nvPr/>
          </p:nvSpPr>
          <p:spPr>
            <a:xfrm>
              <a:off x="4840775" y="2174975"/>
              <a:ext cx="57475" cy="92725"/>
            </a:xfrm>
            <a:custGeom>
              <a:avLst/>
              <a:gdLst/>
              <a:ahLst/>
              <a:cxnLst/>
              <a:rect l="l" t="t" r="r" b="b"/>
              <a:pathLst>
                <a:path w="2299" h="3709" extrusionOk="0">
                  <a:moveTo>
                    <a:pt x="2042" y="1"/>
                  </a:moveTo>
                  <a:cubicBezTo>
                    <a:pt x="1725" y="1"/>
                    <a:pt x="1510" y="170"/>
                    <a:pt x="1501" y="315"/>
                  </a:cubicBezTo>
                  <a:cubicBezTo>
                    <a:pt x="1477" y="565"/>
                    <a:pt x="1632" y="1053"/>
                    <a:pt x="1215" y="2053"/>
                  </a:cubicBezTo>
                  <a:cubicBezTo>
                    <a:pt x="798" y="3065"/>
                    <a:pt x="12" y="3661"/>
                    <a:pt x="12" y="3661"/>
                  </a:cubicBezTo>
                  <a:cubicBezTo>
                    <a:pt x="12" y="3673"/>
                    <a:pt x="0" y="3696"/>
                    <a:pt x="0" y="3708"/>
                  </a:cubicBezTo>
                  <a:cubicBezTo>
                    <a:pt x="798" y="3363"/>
                    <a:pt x="1465" y="2744"/>
                    <a:pt x="1870" y="1946"/>
                  </a:cubicBezTo>
                  <a:cubicBezTo>
                    <a:pt x="2167" y="1351"/>
                    <a:pt x="2298" y="684"/>
                    <a:pt x="2274" y="29"/>
                  </a:cubicBezTo>
                  <a:cubicBezTo>
                    <a:pt x="2193" y="9"/>
                    <a:pt x="2115" y="1"/>
                    <a:pt x="2042" y="1"/>
                  </a:cubicBezTo>
                  <a:close/>
                </a:path>
              </a:pathLst>
            </a:custGeom>
            <a:solidFill>
              <a:srgbClr val="7C4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8"/>
            <p:cNvSpPr/>
            <p:nvPr/>
          </p:nvSpPr>
          <p:spPr>
            <a:xfrm>
              <a:off x="4800600" y="2148350"/>
              <a:ext cx="64600" cy="114550"/>
            </a:xfrm>
            <a:custGeom>
              <a:avLst/>
              <a:gdLst/>
              <a:ahLst/>
              <a:cxnLst/>
              <a:rect l="l" t="t" r="r" b="b"/>
              <a:pathLst>
                <a:path w="2584" h="4582" extrusionOk="0">
                  <a:moveTo>
                    <a:pt x="1078" y="1"/>
                  </a:moveTo>
                  <a:cubicBezTo>
                    <a:pt x="948" y="1"/>
                    <a:pt x="828" y="26"/>
                    <a:pt x="750" y="82"/>
                  </a:cubicBezTo>
                  <a:cubicBezTo>
                    <a:pt x="714" y="118"/>
                    <a:pt x="679" y="142"/>
                    <a:pt x="655" y="178"/>
                  </a:cubicBezTo>
                  <a:cubicBezTo>
                    <a:pt x="500" y="308"/>
                    <a:pt x="452" y="392"/>
                    <a:pt x="250" y="606"/>
                  </a:cubicBezTo>
                  <a:cubicBezTo>
                    <a:pt x="0" y="856"/>
                    <a:pt x="155" y="856"/>
                    <a:pt x="155" y="951"/>
                  </a:cubicBezTo>
                  <a:cubicBezTo>
                    <a:pt x="155" y="1023"/>
                    <a:pt x="417" y="856"/>
                    <a:pt x="1024" y="1963"/>
                  </a:cubicBezTo>
                  <a:cubicBezTo>
                    <a:pt x="1310" y="2475"/>
                    <a:pt x="1488" y="2999"/>
                    <a:pt x="1607" y="3404"/>
                  </a:cubicBezTo>
                  <a:cubicBezTo>
                    <a:pt x="1726" y="3845"/>
                    <a:pt x="1762" y="4166"/>
                    <a:pt x="1762" y="4166"/>
                  </a:cubicBezTo>
                  <a:cubicBezTo>
                    <a:pt x="1842" y="4506"/>
                    <a:pt x="2057" y="4581"/>
                    <a:pt x="2230" y="4581"/>
                  </a:cubicBezTo>
                  <a:cubicBezTo>
                    <a:pt x="2366" y="4581"/>
                    <a:pt x="2477" y="4535"/>
                    <a:pt x="2477" y="4535"/>
                  </a:cubicBezTo>
                  <a:cubicBezTo>
                    <a:pt x="2584" y="3487"/>
                    <a:pt x="1881" y="1428"/>
                    <a:pt x="1869" y="1344"/>
                  </a:cubicBezTo>
                  <a:cubicBezTo>
                    <a:pt x="1822" y="1261"/>
                    <a:pt x="1726" y="618"/>
                    <a:pt x="1738" y="332"/>
                  </a:cubicBezTo>
                  <a:cubicBezTo>
                    <a:pt x="1747" y="140"/>
                    <a:pt x="1385" y="1"/>
                    <a:pt x="1078" y="1"/>
                  </a:cubicBezTo>
                  <a:close/>
                </a:path>
              </a:pathLst>
            </a:custGeom>
            <a:solidFill>
              <a:srgbClr val="9050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8"/>
            <p:cNvSpPr/>
            <p:nvPr/>
          </p:nvSpPr>
          <p:spPr>
            <a:xfrm>
              <a:off x="4800000" y="2152775"/>
              <a:ext cx="41700" cy="80700"/>
            </a:xfrm>
            <a:custGeom>
              <a:avLst/>
              <a:gdLst/>
              <a:ahLst/>
              <a:cxnLst/>
              <a:rect l="l" t="t" r="r" b="b"/>
              <a:pathLst>
                <a:path w="1668" h="3228" extrusionOk="0">
                  <a:moveTo>
                    <a:pt x="655" y="1"/>
                  </a:moveTo>
                  <a:cubicBezTo>
                    <a:pt x="512" y="131"/>
                    <a:pt x="465" y="215"/>
                    <a:pt x="262" y="429"/>
                  </a:cubicBezTo>
                  <a:cubicBezTo>
                    <a:pt x="0" y="679"/>
                    <a:pt x="167" y="679"/>
                    <a:pt x="167" y="774"/>
                  </a:cubicBezTo>
                  <a:cubicBezTo>
                    <a:pt x="167" y="846"/>
                    <a:pt x="417" y="679"/>
                    <a:pt x="1036" y="1786"/>
                  </a:cubicBezTo>
                  <a:cubicBezTo>
                    <a:pt x="1310" y="2298"/>
                    <a:pt x="1488" y="2822"/>
                    <a:pt x="1608" y="3227"/>
                  </a:cubicBezTo>
                  <a:cubicBezTo>
                    <a:pt x="1667" y="2263"/>
                    <a:pt x="1453" y="1274"/>
                    <a:pt x="941" y="429"/>
                  </a:cubicBezTo>
                  <a:cubicBezTo>
                    <a:pt x="869" y="274"/>
                    <a:pt x="762" y="131"/>
                    <a:pt x="655" y="1"/>
                  </a:cubicBezTo>
                  <a:close/>
                </a:path>
              </a:pathLst>
            </a:custGeom>
            <a:solidFill>
              <a:srgbClr val="A26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8"/>
            <p:cNvSpPr/>
            <p:nvPr/>
          </p:nvSpPr>
          <p:spPr>
            <a:xfrm>
              <a:off x="4680625" y="2251525"/>
              <a:ext cx="197375" cy="126900"/>
            </a:xfrm>
            <a:custGeom>
              <a:avLst/>
              <a:gdLst/>
              <a:ahLst/>
              <a:cxnLst/>
              <a:rect l="l" t="t" r="r" b="b"/>
              <a:pathLst>
                <a:path w="7895" h="5076" extrusionOk="0">
                  <a:moveTo>
                    <a:pt x="6863" y="1"/>
                  </a:moveTo>
                  <a:cubicBezTo>
                    <a:pt x="6697" y="1"/>
                    <a:pt x="6573" y="39"/>
                    <a:pt x="6573" y="39"/>
                  </a:cubicBezTo>
                  <a:cubicBezTo>
                    <a:pt x="6335" y="551"/>
                    <a:pt x="6073" y="1015"/>
                    <a:pt x="5775" y="1420"/>
                  </a:cubicBezTo>
                  <a:cubicBezTo>
                    <a:pt x="4042" y="3779"/>
                    <a:pt x="1570" y="4020"/>
                    <a:pt x="632" y="4020"/>
                  </a:cubicBezTo>
                  <a:cubicBezTo>
                    <a:pt x="391" y="4020"/>
                    <a:pt x="251" y="4004"/>
                    <a:pt x="251" y="4004"/>
                  </a:cubicBezTo>
                  <a:cubicBezTo>
                    <a:pt x="1" y="4480"/>
                    <a:pt x="72" y="4742"/>
                    <a:pt x="239" y="4885"/>
                  </a:cubicBezTo>
                  <a:cubicBezTo>
                    <a:pt x="453" y="5075"/>
                    <a:pt x="822" y="5075"/>
                    <a:pt x="822" y="5075"/>
                  </a:cubicBezTo>
                  <a:cubicBezTo>
                    <a:pt x="822" y="5075"/>
                    <a:pt x="3025" y="4944"/>
                    <a:pt x="4239" y="4278"/>
                  </a:cubicBezTo>
                  <a:cubicBezTo>
                    <a:pt x="5466" y="3587"/>
                    <a:pt x="7895" y="992"/>
                    <a:pt x="7573" y="408"/>
                  </a:cubicBezTo>
                  <a:cubicBezTo>
                    <a:pt x="7395" y="72"/>
                    <a:pt x="7090" y="1"/>
                    <a:pt x="6863" y="1"/>
                  </a:cubicBezTo>
                  <a:close/>
                </a:path>
              </a:pathLst>
            </a:custGeom>
            <a:solidFill>
              <a:srgbClr val="A26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8"/>
            <p:cNvSpPr/>
            <p:nvPr/>
          </p:nvSpPr>
          <p:spPr>
            <a:xfrm>
              <a:off x="4680625" y="2287025"/>
              <a:ext cx="144100" cy="86625"/>
            </a:xfrm>
            <a:custGeom>
              <a:avLst/>
              <a:gdLst/>
              <a:ahLst/>
              <a:cxnLst/>
              <a:rect l="l" t="t" r="r" b="b"/>
              <a:pathLst>
                <a:path w="5764" h="3465" extrusionOk="0">
                  <a:moveTo>
                    <a:pt x="251" y="2584"/>
                  </a:moveTo>
                  <a:lnTo>
                    <a:pt x="251" y="2584"/>
                  </a:lnTo>
                  <a:cubicBezTo>
                    <a:pt x="251" y="2584"/>
                    <a:pt x="251" y="2584"/>
                    <a:pt x="251" y="2584"/>
                  </a:cubicBezTo>
                  <a:lnTo>
                    <a:pt x="251" y="2584"/>
                  </a:lnTo>
                  <a:cubicBezTo>
                    <a:pt x="251" y="2584"/>
                    <a:pt x="251" y="2584"/>
                    <a:pt x="251" y="2584"/>
                  </a:cubicBezTo>
                  <a:close/>
                  <a:moveTo>
                    <a:pt x="5763" y="0"/>
                  </a:moveTo>
                  <a:cubicBezTo>
                    <a:pt x="4030" y="2359"/>
                    <a:pt x="1558" y="2600"/>
                    <a:pt x="626" y="2600"/>
                  </a:cubicBezTo>
                  <a:cubicBezTo>
                    <a:pt x="390" y="2600"/>
                    <a:pt x="253" y="2584"/>
                    <a:pt x="251" y="2584"/>
                  </a:cubicBezTo>
                  <a:lnTo>
                    <a:pt x="251" y="2584"/>
                  </a:lnTo>
                  <a:cubicBezTo>
                    <a:pt x="1" y="3060"/>
                    <a:pt x="72" y="3322"/>
                    <a:pt x="239" y="3465"/>
                  </a:cubicBezTo>
                  <a:cubicBezTo>
                    <a:pt x="548" y="3453"/>
                    <a:pt x="870" y="3405"/>
                    <a:pt x="1072" y="3393"/>
                  </a:cubicBezTo>
                  <a:cubicBezTo>
                    <a:pt x="1727" y="3334"/>
                    <a:pt x="2394" y="3215"/>
                    <a:pt x="2977" y="2905"/>
                  </a:cubicBezTo>
                  <a:cubicBezTo>
                    <a:pt x="3525" y="2608"/>
                    <a:pt x="4025" y="2167"/>
                    <a:pt x="4466" y="1727"/>
                  </a:cubicBezTo>
                  <a:cubicBezTo>
                    <a:pt x="4978" y="1203"/>
                    <a:pt x="5406" y="619"/>
                    <a:pt x="5763" y="0"/>
                  </a:cubicBezTo>
                  <a:close/>
                </a:path>
              </a:pathLst>
            </a:custGeom>
            <a:solidFill>
              <a:srgbClr val="B874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03" name="Google Shape;1503;p48"/>
          <p:cNvCxnSpPr/>
          <p:nvPr/>
        </p:nvCxnSpPr>
        <p:spPr>
          <a:xfrm>
            <a:off x="698550" y="2485500"/>
            <a:ext cx="2149200" cy="17700"/>
          </a:xfrm>
          <a:prstGeom prst="straightConnector1">
            <a:avLst/>
          </a:prstGeom>
          <a:noFill/>
          <a:ln w="19050" cap="flat" cmpd="sng">
            <a:solidFill>
              <a:schemeClr val="dk2"/>
            </a:solidFill>
            <a:prstDash val="dash"/>
            <a:round/>
            <a:headEnd type="none" w="med" len="med"/>
            <a:tailEnd type="stealth" w="med" len="med"/>
          </a:ln>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0"/>
        <p:cNvGrpSpPr/>
        <p:nvPr/>
      </p:nvGrpSpPr>
      <p:grpSpPr>
        <a:xfrm>
          <a:off x="0" y="0"/>
          <a:ext cx="0" cy="0"/>
          <a:chOff x="0" y="0"/>
          <a:chExt cx="0" cy="0"/>
        </a:xfrm>
      </p:grpSpPr>
      <p:sp>
        <p:nvSpPr>
          <p:cNvPr id="1341" name="Google Shape;1341;p44"/>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Thành tựu tiêu biểu</a:t>
            </a:r>
            <a:endParaRPr dirty="0"/>
          </a:p>
        </p:txBody>
      </p:sp>
      <p:sp>
        <p:nvSpPr>
          <p:cNvPr id="1342" name="Google Shape;1342;p44"/>
          <p:cNvSpPr txBox="1">
            <a:spLocks noGrp="1"/>
          </p:cNvSpPr>
          <p:nvPr>
            <p:ph type="subTitle" idx="1"/>
          </p:nvPr>
        </p:nvSpPr>
        <p:spPr>
          <a:xfrm>
            <a:off x="1061600" y="1860225"/>
            <a:ext cx="2241000" cy="367500"/>
          </a:xfrm>
          <a:prstGeom prst="rect">
            <a:avLst/>
          </a:prstGeom>
        </p:spPr>
        <p:txBody>
          <a:bodyPr spcFirstLastPara="1" wrap="square" lIns="91425" tIns="91425" rIns="91425" bIns="91425" anchor="t" anchorCtr="0">
            <a:noAutofit/>
          </a:bodyPr>
          <a:lstStyle/>
          <a:p>
            <a:pPr marL="0" lvl="0" indent="0"/>
            <a:r>
              <a:rPr lang="en-US" dirty="0" err="1">
                <a:solidFill>
                  <a:srgbClr val="FFC000"/>
                </a:solidFill>
                <a:hlinkClick r:id="rId3" action="ppaction://hlinksldjump"/>
              </a:rPr>
              <a:t>Tôn</a:t>
            </a:r>
            <a:r>
              <a:rPr lang="en-US" dirty="0">
                <a:solidFill>
                  <a:srgbClr val="FFC000"/>
                </a:solidFill>
                <a:hlinkClick r:id="rId3" action="ppaction://hlinksldjump"/>
              </a:rPr>
              <a:t> </a:t>
            </a:r>
            <a:r>
              <a:rPr lang="en-US" dirty="0" err="1">
                <a:solidFill>
                  <a:srgbClr val="FFC000"/>
                </a:solidFill>
                <a:hlinkClick r:id="rId3" action="ppaction://hlinksldjump"/>
              </a:rPr>
              <a:t>giáo</a:t>
            </a:r>
            <a:endParaRPr dirty="0">
              <a:solidFill>
                <a:srgbClr val="FFC000"/>
              </a:solidFill>
            </a:endParaRPr>
          </a:p>
        </p:txBody>
      </p:sp>
      <p:sp>
        <p:nvSpPr>
          <p:cNvPr id="1343" name="Google Shape;1343;p44"/>
          <p:cNvSpPr txBox="1">
            <a:spLocks noGrp="1"/>
          </p:cNvSpPr>
          <p:nvPr>
            <p:ph type="subTitle" idx="2"/>
          </p:nvPr>
        </p:nvSpPr>
        <p:spPr>
          <a:xfrm>
            <a:off x="1061600" y="3495925"/>
            <a:ext cx="2241000" cy="367500"/>
          </a:xfrm>
          <a:prstGeom prst="rect">
            <a:avLst/>
          </a:prstGeom>
        </p:spPr>
        <p:txBody>
          <a:bodyPr spcFirstLastPara="1" wrap="square" lIns="91425" tIns="91425" rIns="91425" bIns="91425" anchor="t" anchorCtr="0">
            <a:noAutofit/>
          </a:bodyPr>
          <a:lstStyle/>
          <a:p>
            <a:pPr marL="0" lvl="0" indent="0"/>
            <a:r>
              <a:rPr lang="en-US" dirty="0" err="1">
                <a:hlinkClick r:id="rId4" action="ppaction://hlinksldjump"/>
              </a:rPr>
              <a:t>Kiến</a:t>
            </a:r>
            <a:r>
              <a:rPr lang="en-US" dirty="0">
                <a:hlinkClick r:id="rId4" action="ppaction://hlinksldjump"/>
              </a:rPr>
              <a:t> </a:t>
            </a:r>
            <a:r>
              <a:rPr lang="en-US" dirty="0" err="1">
                <a:hlinkClick r:id="rId4" action="ppaction://hlinksldjump"/>
              </a:rPr>
              <a:t>trúc</a:t>
            </a:r>
            <a:endParaRPr dirty="0"/>
          </a:p>
        </p:txBody>
      </p:sp>
      <p:sp>
        <p:nvSpPr>
          <p:cNvPr id="1344" name="Google Shape;1344;p44"/>
          <p:cNvSpPr txBox="1">
            <a:spLocks noGrp="1"/>
          </p:cNvSpPr>
          <p:nvPr>
            <p:ph type="subTitle" idx="3"/>
          </p:nvPr>
        </p:nvSpPr>
        <p:spPr>
          <a:xfrm>
            <a:off x="3451500" y="1860225"/>
            <a:ext cx="2241000" cy="367500"/>
          </a:xfrm>
          <a:prstGeom prst="rect">
            <a:avLst/>
          </a:prstGeom>
        </p:spPr>
        <p:txBody>
          <a:bodyPr spcFirstLastPara="1" wrap="square" lIns="91425" tIns="91425" rIns="91425" bIns="91425" anchor="t" anchorCtr="0">
            <a:noAutofit/>
          </a:bodyPr>
          <a:lstStyle/>
          <a:p>
            <a:pPr marL="0" lvl="0" indent="0"/>
            <a:r>
              <a:rPr lang="vi-VN" dirty="0">
                <a:hlinkClick r:id="rId5" action="ppaction://hlinksldjump"/>
              </a:rPr>
              <a:t>Văn học</a:t>
            </a:r>
            <a:endParaRPr dirty="0"/>
          </a:p>
        </p:txBody>
      </p:sp>
      <p:sp>
        <p:nvSpPr>
          <p:cNvPr id="1345" name="Google Shape;1345;p44"/>
          <p:cNvSpPr txBox="1">
            <a:spLocks noGrp="1"/>
          </p:cNvSpPr>
          <p:nvPr>
            <p:ph type="subTitle" idx="4"/>
          </p:nvPr>
        </p:nvSpPr>
        <p:spPr>
          <a:xfrm>
            <a:off x="3451500" y="3495925"/>
            <a:ext cx="2241000" cy="367500"/>
          </a:xfrm>
          <a:prstGeom prst="rect">
            <a:avLst/>
          </a:prstGeom>
        </p:spPr>
        <p:txBody>
          <a:bodyPr spcFirstLastPara="1" wrap="square" lIns="91425" tIns="91425" rIns="91425" bIns="91425" anchor="t" anchorCtr="0">
            <a:noAutofit/>
          </a:bodyPr>
          <a:lstStyle/>
          <a:p>
            <a:pPr marL="0" lvl="0" indent="0"/>
            <a:r>
              <a:rPr lang="en-US" dirty="0" err="1"/>
              <a:t>Lịch</a:t>
            </a:r>
            <a:r>
              <a:rPr lang="en-US" dirty="0"/>
              <a:t> </a:t>
            </a:r>
            <a:r>
              <a:rPr lang="en-US" dirty="0" err="1"/>
              <a:t>pháp</a:t>
            </a:r>
            <a:endParaRPr dirty="0"/>
          </a:p>
        </p:txBody>
      </p:sp>
      <p:sp>
        <p:nvSpPr>
          <p:cNvPr id="1346" name="Google Shape;1346;p44"/>
          <p:cNvSpPr txBox="1">
            <a:spLocks noGrp="1"/>
          </p:cNvSpPr>
          <p:nvPr>
            <p:ph type="subTitle" idx="5"/>
          </p:nvPr>
        </p:nvSpPr>
        <p:spPr>
          <a:xfrm>
            <a:off x="5875550" y="1860225"/>
            <a:ext cx="2241000" cy="367500"/>
          </a:xfrm>
          <a:prstGeom prst="rect">
            <a:avLst/>
          </a:prstGeom>
        </p:spPr>
        <p:txBody>
          <a:bodyPr spcFirstLastPara="1" wrap="square" lIns="91425" tIns="91425" rIns="91425" bIns="91425" anchor="t" anchorCtr="0">
            <a:noAutofit/>
          </a:bodyPr>
          <a:lstStyle/>
          <a:p>
            <a:pPr marL="0" lvl="0" indent="0"/>
            <a:r>
              <a:rPr lang="en-US" dirty="0" err="1">
                <a:hlinkClick r:id="rId6" action="ppaction://hlinksldjump"/>
              </a:rPr>
              <a:t>Chữ</a:t>
            </a:r>
            <a:r>
              <a:rPr lang="en-US" dirty="0">
                <a:hlinkClick r:id="rId6" action="ppaction://hlinksldjump"/>
              </a:rPr>
              <a:t> </a:t>
            </a:r>
            <a:r>
              <a:rPr lang="en-US" dirty="0" err="1">
                <a:hlinkClick r:id="rId6" action="ppaction://hlinksldjump"/>
              </a:rPr>
              <a:t>viết</a:t>
            </a:r>
            <a:endParaRPr dirty="0"/>
          </a:p>
        </p:txBody>
      </p:sp>
      <p:sp>
        <p:nvSpPr>
          <p:cNvPr id="1347" name="Google Shape;1347;p44"/>
          <p:cNvSpPr txBox="1">
            <a:spLocks noGrp="1"/>
          </p:cNvSpPr>
          <p:nvPr>
            <p:ph type="subTitle" idx="6"/>
          </p:nvPr>
        </p:nvSpPr>
        <p:spPr>
          <a:xfrm>
            <a:off x="5875550" y="3495925"/>
            <a:ext cx="2241000" cy="367500"/>
          </a:xfrm>
          <a:prstGeom prst="rect">
            <a:avLst/>
          </a:prstGeom>
        </p:spPr>
        <p:txBody>
          <a:bodyPr spcFirstLastPara="1" wrap="square" lIns="91425" tIns="91425" rIns="91425" bIns="91425" anchor="t" anchorCtr="0">
            <a:noAutofit/>
          </a:bodyPr>
          <a:lstStyle/>
          <a:p>
            <a:pPr marL="0" lvl="0" indent="0"/>
            <a:r>
              <a:rPr lang="en-US" dirty="0" err="1">
                <a:hlinkClick r:id="rId7" action="ppaction://hlinksldjump"/>
              </a:rPr>
              <a:t>Toán</a:t>
            </a:r>
            <a:r>
              <a:rPr lang="en-US" dirty="0">
                <a:hlinkClick r:id="rId7" action="ppaction://hlinksldjump"/>
              </a:rPr>
              <a:t> </a:t>
            </a:r>
            <a:r>
              <a:rPr lang="en-US" dirty="0" err="1">
                <a:hlinkClick r:id="rId7" action="ppaction://hlinksldjump"/>
              </a:rPr>
              <a:t>học</a:t>
            </a:r>
            <a:endParaRPr dirty="0"/>
          </a:p>
        </p:txBody>
      </p:sp>
      <p:sp>
        <p:nvSpPr>
          <p:cNvPr id="1348" name="Google Shape;1348;p44"/>
          <p:cNvSpPr txBox="1">
            <a:spLocks noGrp="1"/>
          </p:cNvSpPr>
          <p:nvPr>
            <p:ph type="subTitle" idx="7"/>
          </p:nvPr>
        </p:nvSpPr>
        <p:spPr>
          <a:xfrm>
            <a:off x="1061588" y="2274675"/>
            <a:ext cx="2241000" cy="491100"/>
          </a:xfrm>
          <a:prstGeom prst="rect">
            <a:avLst/>
          </a:prstGeom>
        </p:spPr>
        <p:txBody>
          <a:bodyPr spcFirstLastPara="1" wrap="square" lIns="91425" tIns="91425" rIns="91425" bIns="91425" anchor="t" anchorCtr="0">
            <a:noAutofit/>
          </a:bodyPr>
          <a:lstStyle/>
          <a:p>
            <a:pPr marL="0" lvl="0" indent="0"/>
            <a:r>
              <a:rPr lang="vi-VN" dirty="0"/>
              <a:t>đạo Bà La Môn, đạo Phật</a:t>
            </a:r>
            <a:endParaRPr dirty="0"/>
          </a:p>
        </p:txBody>
      </p:sp>
      <p:sp>
        <p:nvSpPr>
          <p:cNvPr id="1349" name="Google Shape;1349;p44"/>
          <p:cNvSpPr txBox="1">
            <a:spLocks noGrp="1"/>
          </p:cNvSpPr>
          <p:nvPr>
            <p:ph type="subTitle" idx="8"/>
          </p:nvPr>
        </p:nvSpPr>
        <p:spPr>
          <a:xfrm>
            <a:off x="3451488" y="2274675"/>
            <a:ext cx="2241000" cy="491100"/>
          </a:xfrm>
          <a:prstGeom prst="rect">
            <a:avLst/>
          </a:prstGeom>
        </p:spPr>
        <p:txBody>
          <a:bodyPr spcFirstLastPara="1" wrap="square" lIns="91425" tIns="91425" rIns="91425" bIns="91425" anchor="t" anchorCtr="0">
            <a:noAutofit/>
          </a:bodyPr>
          <a:lstStyle/>
          <a:p>
            <a:pPr marL="0" lvl="0" indent="0">
              <a:buClr>
                <a:schemeClr val="dk1"/>
              </a:buClr>
              <a:buSzPts val="1100"/>
            </a:pPr>
            <a:r>
              <a:rPr lang="it-IT" dirty="0"/>
              <a:t>sử thi Ma-ha-bha-ra-ta và Ra-ma-y-a-na.</a:t>
            </a:r>
            <a:endParaRPr dirty="0"/>
          </a:p>
        </p:txBody>
      </p:sp>
      <p:sp>
        <p:nvSpPr>
          <p:cNvPr id="1350" name="Google Shape;1350;p44"/>
          <p:cNvSpPr txBox="1">
            <a:spLocks noGrp="1"/>
          </p:cNvSpPr>
          <p:nvPr>
            <p:ph type="subTitle" idx="9"/>
          </p:nvPr>
        </p:nvSpPr>
        <p:spPr>
          <a:xfrm>
            <a:off x="5875538" y="2274675"/>
            <a:ext cx="2241000" cy="491100"/>
          </a:xfrm>
          <a:prstGeom prst="rect">
            <a:avLst/>
          </a:prstGeom>
        </p:spPr>
        <p:txBody>
          <a:bodyPr spcFirstLastPara="1" wrap="square" lIns="91425" tIns="91425" rIns="91425" bIns="91425" anchor="t" anchorCtr="0">
            <a:noAutofit/>
          </a:bodyPr>
          <a:lstStyle/>
          <a:p>
            <a:pPr marL="0" lvl="0" indent="0"/>
            <a:r>
              <a:rPr lang="en-US" dirty="0" err="1"/>
              <a:t>chữ</a:t>
            </a:r>
            <a:r>
              <a:rPr lang="en-US" dirty="0"/>
              <a:t> </a:t>
            </a:r>
            <a:r>
              <a:rPr lang="en-US" dirty="0" err="1"/>
              <a:t>Phạn</a:t>
            </a:r>
            <a:r>
              <a:rPr lang="en-US" dirty="0"/>
              <a:t>.</a:t>
            </a:r>
            <a:endParaRPr dirty="0"/>
          </a:p>
        </p:txBody>
      </p:sp>
      <p:sp>
        <p:nvSpPr>
          <p:cNvPr id="1351" name="Google Shape;1351;p44"/>
          <p:cNvSpPr txBox="1">
            <a:spLocks noGrp="1"/>
          </p:cNvSpPr>
          <p:nvPr>
            <p:ph type="subTitle" idx="13"/>
          </p:nvPr>
        </p:nvSpPr>
        <p:spPr>
          <a:xfrm>
            <a:off x="1061588" y="3863425"/>
            <a:ext cx="2241000" cy="491100"/>
          </a:xfrm>
          <a:prstGeom prst="rect">
            <a:avLst/>
          </a:prstGeom>
        </p:spPr>
        <p:txBody>
          <a:bodyPr spcFirstLastPara="1" wrap="square" lIns="91425" tIns="91425" rIns="91425" bIns="91425" anchor="t" anchorCtr="0">
            <a:noAutofit/>
          </a:bodyPr>
          <a:lstStyle/>
          <a:p>
            <a:pPr marL="0" lvl="0" indent="0">
              <a:buClr>
                <a:schemeClr val="dk1"/>
              </a:buClr>
              <a:buSzPts val="1100"/>
            </a:pPr>
            <a:r>
              <a:rPr lang="vi-VN" dirty="0"/>
              <a:t>cột đá A-sô-ca và đại bảo tháp San-chi</a:t>
            </a:r>
            <a:endParaRPr dirty="0"/>
          </a:p>
        </p:txBody>
      </p:sp>
      <p:sp>
        <p:nvSpPr>
          <p:cNvPr id="1352" name="Google Shape;1352;p44"/>
          <p:cNvSpPr txBox="1">
            <a:spLocks noGrp="1"/>
          </p:cNvSpPr>
          <p:nvPr>
            <p:ph type="subTitle" idx="14"/>
          </p:nvPr>
        </p:nvSpPr>
        <p:spPr>
          <a:xfrm>
            <a:off x="3451488" y="3863425"/>
            <a:ext cx="2241000" cy="491100"/>
          </a:xfrm>
          <a:prstGeom prst="rect">
            <a:avLst/>
          </a:prstGeom>
        </p:spPr>
        <p:txBody>
          <a:bodyPr spcFirstLastPara="1" wrap="square" lIns="91425" tIns="91425" rIns="91425" bIns="91425" anchor="t" anchorCtr="0">
            <a:noAutofit/>
          </a:bodyPr>
          <a:lstStyle/>
          <a:p>
            <a:pPr marL="0" lvl="0" indent="0">
              <a:buClr>
                <a:schemeClr val="dk1"/>
              </a:buClr>
              <a:buSzPts val="1100"/>
            </a:pPr>
            <a:r>
              <a:rPr lang="en-US" dirty="0" err="1"/>
              <a:t>làm</a:t>
            </a:r>
            <a:r>
              <a:rPr lang="en-US" dirty="0"/>
              <a:t> </a:t>
            </a:r>
            <a:r>
              <a:rPr lang="en-US" dirty="0" err="1"/>
              <a:t>ra</a:t>
            </a:r>
            <a:r>
              <a:rPr lang="en-US" dirty="0"/>
              <a:t> </a:t>
            </a:r>
            <a:r>
              <a:rPr lang="en-US" dirty="0" err="1" smtClean="0"/>
              <a:t>lịch</a:t>
            </a:r>
            <a:r>
              <a:rPr lang="en-US" dirty="0" smtClean="0"/>
              <a:t>.</a:t>
            </a:r>
            <a:endParaRPr dirty="0"/>
          </a:p>
        </p:txBody>
      </p:sp>
      <p:sp>
        <p:nvSpPr>
          <p:cNvPr id="1353" name="Google Shape;1353;p44"/>
          <p:cNvSpPr txBox="1">
            <a:spLocks noGrp="1"/>
          </p:cNvSpPr>
          <p:nvPr>
            <p:ph type="subTitle" idx="15"/>
          </p:nvPr>
        </p:nvSpPr>
        <p:spPr>
          <a:xfrm>
            <a:off x="5875538" y="3863425"/>
            <a:ext cx="2241000" cy="491100"/>
          </a:xfrm>
          <a:prstGeom prst="rect">
            <a:avLst/>
          </a:prstGeom>
        </p:spPr>
        <p:txBody>
          <a:bodyPr spcFirstLastPara="1" wrap="square" lIns="91425" tIns="91425" rIns="91425" bIns="91425" anchor="t" anchorCtr="0">
            <a:noAutofit/>
          </a:bodyPr>
          <a:lstStyle/>
          <a:p>
            <a:pPr marL="0" lvl="0" indent="0">
              <a:buClr>
                <a:schemeClr val="dk1"/>
              </a:buClr>
              <a:buSzPts val="1100"/>
            </a:pPr>
            <a:r>
              <a:rPr lang="vi-VN" dirty="0"/>
              <a:t>hệ số có 10 chữ số, đặc biệt là giá trị của số 0</a:t>
            </a:r>
            <a:endParaRPr dirty="0"/>
          </a:p>
        </p:txBody>
      </p:sp>
      <p:sp>
        <p:nvSpPr>
          <p:cNvPr id="1354" name="Google Shape;1354;p44"/>
          <p:cNvSpPr/>
          <p:nvPr/>
        </p:nvSpPr>
        <p:spPr>
          <a:xfrm rot="1265953">
            <a:off x="357234" y="3854316"/>
            <a:ext cx="8536855" cy="3286571"/>
          </a:xfrm>
          <a:custGeom>
            <a:avLst/>
            <a:gdLst/>
            <a:ahLst/>
            <a:cxnLst/>
            <a:rect l="l" t="t" r="r" b="b"/>
            <a:pathLst>
              <a:path w="341459" h="131457" extrusionOk="0">
                <a:moveTo>
                  <a:pt x="1956" y="131457"/>
                </a:moveTo>
                <a:cubicBezTo>
                  <a:pt x="-8832" y="107188"/>
                  <a:pt x="27441" y="73739"/>
                  <a:pt x="53858" y="71006"/>
                </a:cubicBezTo>
                <a:cubicBezTo>
                  <a:pt x="72175" y="69111"/>
                  <a:pt x="89827" y="78983"/>
                  <a:pt x="107592" y="83829"/>
                </a:cubicBezTo>
                <a:cubicBezTo>
                  <a:pt x="119024" y="86947"/>
                  <a:pt x="131185" y="87670"/>
                  <a:pt x="143008" y="86882"/>
                </a:cubicBezTo>
                <a:cubicBezTo>
                  <a:pt x="165931" y="85354"/>
                  <a:pt x="187005" y="69324"/>
                  <a:pt x="202849" y="52687"/>
                </a:cubicBezTo>
                <a:cubicBezTo>
                  <a:pt x="216151" y="38720"/>
                  <a:pt x="226877" y="21520"/>
                  <a:pt x="243150" y="11165"/>
                </a:cubicBezTo>
                <a:cubicBezTo>
                  <a:pt x="257231" y="2205"/>
                  <a:pt x="275323" y="-521"/>
                  <a:pt x="291999" y="174"/>
                </a:cubicBezTo>
                <a:cubicBezTo>
                  <a:pt x="308471" y="861"/>
                  <a:pt x="326713" y="7548"/>
                  <a:pt x="341459" y="174"/>
                </a:cubicBezTo>
              </a:path>
            </a:pathLst>
          </a:custGeom>
          <a:noFill/>
          <a:ln w="19050" cap="flat" cmpd="sng">
            <a:solidFill>
              <a:schemeClr val="dk2"/>
            </a:solidFill>
            <a:prstDash val="dash"/>
            <a:round/>
            <a:headEnd type="none" w="med" len="med"/>
            <a:tailEnd type="stealth" w="med" len="med"/>
          </a:ln>
        </p:spPr>
      </p:sp>
      <p:sp>
        <p:nvSpPr>
          <p:cNvPr id="1355" name="Google Shape;1355;p44"/>
          <p:cNvSpPr/>
          <p:nvPr/>
        </p:nvSpPr>
        <p:spPr>
          <a:xfrm>
            <a:off x="1936550" y="1322175"/>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6" name="Google Shape;1356;p44"/>
          <p:cNvGrpSpPr/>
          <p:nvPr/>
        </p:nvGrpSpPr>
        <p:grpSpPr>
          <a:xfrm>
            <a:off x="2014248" y="1385594"/>
            <a:ext cx="335706" cy="364258"/>
            <a:chOff x="-42778750" y="2320125"/>
            <a:chExt cx="285125" cy="309375"/>
          </a:xfrm>
        </p:grpSpPr>
        <p:sp>
          <p:nvSpPr>
            <p:cNvPr id="1357" name="Google Shape;1357;p44"/>
            <p:cNvSpPr/>
            <p:nvPr/>
          </p:nvSpPr>
          <p:spPr>
            <a:xfrm>
              <a:off x="-42778750" y="2320125"/>
              <a:ext cx="285125" cy="309375"/>
            </a:xfrm>
            <a:custGeom>
              <a:avLst/>
              <a:gdLst/>
              <a:ahLst/>
              <a:cxnLst/>
              <a:rect l="l" t="t" r="r" b="b"/>
              <a:pathLst>
                <a:path w="11405" h="12375" extrusionOk="0">
                  <a:moveTo>
                    <a:pt x="5654" y="815"/>
                  </a:moveTo>
                  <a:cubicBezTo>
                    <a:pt x="5920" y="815"/>
                    <a:pt x="6185" y="965"/>
                    <a:pt x="6459" y="1253"/>
                  </a:cubicBezTo>
                  <a:cubicBezTo>
                    <a:pt x="6711" y="1568"/>
                    <a:pt x="6963" y="1978"/>
                    <a:pt x="7120" y="2419"/>
                  </a:cubicBezTo>
                  <a:cubicBezTo>
                    <a:pt x="6616" y="2545"/>
                    <a:pt x="6144" y="2734"/>
                    <a:pt x="5671" y="2923"/>
                  </a:cubicBezTo>
                  <a:cubicBezTo>
                    <a:pt x="5198" y="2734"/>
                    <a:pt x="4726" y="2545"/>
                    <a:pt x="4190" y="2419"/>
                  </a:cubicBezTo>
                  <a:cubicBezTo>
                    <a:pt x="4348" y="2072"/>
                    <a:pt x="4568" y="1663"/>
                    <a:pt x="4789" y="1348"/>
                  </a:cubicBezTo>
                  <a:cubicBezTo>
                    <a:pt x="5083" y="988"/>
                    <a:pt x="5368" y="815"/>
                    <a:pt x="5654" y="815"/>
                  </a:cubicBezTo>
                  <a:close/>
                  <a:moveTo>
                    <a:pt x="3938" y="3238"/>
                  </a:moveTo>
                  <a:cubicBezTo>
                    <a:pt x="4159" y="3332"/>
                    <a:pt x="4411" y="3364"/>
                    <a:pt x="4600" y="3427"/>
                  </a:cubicBezTo>
                  <a:cubicBezTo>
                    <a:pt x="4285" y="3616"/>
                    <a:pt x="4033" y="3774"/>
                    <a:pt x="3781" y="3900"/>
                  </a:cubicBezTo>
                  <a:cubicBezTo>
                    <a:pt x="3844" y="3679"/>
                    <a:pt x="3907" y="3427"/>
                    <a:pt x="3938" y="3238"/>
                  </a:cubicBezTo>
                  <a:close/>
                  <a:moveTo>
                    <a:pt x="7341" y="3238"/>
                  </a:moveTo>
                  <a:cubicBezTo>
                    <a:pt x="7435" y="3490"/>
                    <a:pt x="7467" y="3711"/>
                    <a:pt x="7498" y="3963"/>
                  </a:cubicBezTo>
                  <a:cubicBezTo>
                    <a:pt x="7246" y="3805"/>
                    <a:pt x="6963" y="3616"/>
                    <a:pt x="6679" y="3490"/>
                  </a:cubicBezTo>
                  <a:cubicBezTo>
                    <a:pt x="6868" y="3364"/>
                    <a:pt x="7120" y="3301"/>
                    <a:pt x="7341" y="3238"/>
                  </a:cubicBezTo>
                  <a:close/>
                  <a:moveTo>
                    <a:pt x="2340" y="2993"/>
                  </a:moveTo>
                  <a:cubicBezTo>
                    <a:pt x="2618" y="2993"/>
                    <a:pt x="2897" y="3021"/>
                    <a:pt x="3151" y="3049"/>
                  </a:cubicBezTo>
                  <a:cubicBezTo>
                    <a:pt x="3025" y="3522"/>
                    <a:pt x="2899" y="3994"/>
                    <a:pt x="2867" y="4593"/>
                  </a:cubicBezTo>
                  <a:cubicBezTo>
                    <a:pt x="2457" y="4908"/>
                    <a:pt x="2048" y="5223"/>
                    <a:pt x="1670" y="5569"/>
                  </a:cubicBezTo>
                  <a:cubicBezTo>
                    <a:pt x="1040" y="4782"/>
                    <a:pt x="473" y="3616"/>
                    <a:pt x="1355" y="3175"/>
                  </a:cubicBezTo>
                  <a:cubicBezTo>
                    <a:pt x="1651" y="3036"/>
                    <a:pt x="1995" y="2993"/>
                    <a:pt x="2340" y="2993"/>
                  </a:cubicBezTo>
                  <a:close/>
                  <a:moveTo>
                    <a:pt x="8935" y="3013"/>
                  </a:moveTo>
                  <a:cubicBezTo>
                    <a:pt x="9678" y="3013"/>
                    <a:pt x="10397" y="3218"/>
                    <a:pt x="10397" y="3868"/>
                  </a:cubicBezTo>
                  <a:cubicBezTo>
                    <a:pt x="10397" y="4435"/>
                    <a:pt x="9956" y="5097"/>
                    <a:pt x="9609" y="5569"/>
                  </a:cubicBezTo>
                  <a:cubicBezTo>
                    <a:pt x="9294" y="5254"/>
                    <a:pt x="8884" y="4908"/>
                    <a:pt x="8412" y="4593"/>
                  </a:cubicBezTo>
                  <a:cubicBezTo>
                    <a:pt x="8349" y="4089"/>
                    <a:pt x="8254" y="3553"/>
                    <a:pt x="8160" y="3080"/>
                  </a:cubicBezTo>
                  <a:cubicBezTo>
                    <a:pt x="8400" y="3039"/>
                    <a:pt x="8669" y="3013"/>
                    <a:pt x="8935" y="3013"/>
                  </a:cubicBezTo>
                  <a:close/>
                  <a:moveTo>
                    <a:pt x="8538" y="5695"/>
                  </a:moveTo>
                  <a:cubicBezTo>
                    <a:pt x="8727" y="5853"/>
                    <a:pt x="8884" y="6010"/>
                    <a:pt x="9042" y="6168"/>
                  </a:cubicBezTo>
                  <a:cubicBezTo>
                    <a:pt x="8884" y="6325"/>
                    <a:pt x="8695" y="6483"/>
                    <a:pt x="8538" y="6640"/>
                  </a:cubicBezTo>
                  <a:lnTo>
                    <a:pt x="8538" y="5695"/>
                  </a:lnTo>
                  <a:close/>
                  <a:moveTo>
                    <a:pt x="2741" y="5727"/>
                  </a:moveTo>
                  <a:lnTo>
                    <a:pt x="2741" y="6672"/>
                  </a:lnTo>
                  <a:cubicBezTo>
                    <a:pt x="2552" y="6514"/>
                    <a:pt x="2394" y="6357"/>
                    <a:pt x="2237" y="6199"/>
                  </a:cubicBezTo>
                  <a:cubicBezTo>
                    <a:pt x="2426" y="6010"/>
                    <a:pt x="2583" y="5884"/>
                    <a:pt x="2741" y="5727"/>
                  </a:cubicBezTo>
                  <a:close/>
                  <a:moveTo>
                    <a:pt x="5671" y="3837"/>
                  </a:moveTo>
                  <a:cubicBezTo>
                    <a:pt x="6364" y="4152"/>
                    <a:pt x="7026" y="4561"/>
                    <a:pt x="7656" y="5002"/>
                  </a:cubicBezTo>
                  <a:cubicBezTo>
                    <a:pt x="7750" y="5821"/>
                    <a:pt x="7750" y="6609"/>
                    <a:pt x="7656" y="7334"/>
                  </a:cubicBezTo>
                  <a:cubicBezTo>
                    <a:pt x="7026" y="7775"/>
                    <a:pt x="6364" y="8184"/>
                    <a:pt x="5671" y="8531"/>
                  </a:cubicBezTo>
                  <a:cubicBezTo>
                    <a:pt x="4946" y="8216"/>
                    <a:pt x="4285" y="7806"/>
                    <a:pt x="3655" y="7334"/>
                  </a:cubicBezTo>
                  <a:cubicBezTo>
                    <a:pt x="3560" y="6609"/>
                    <a:pt x="3560" y="5821"/>
                    <a:pt x="3655" y="5002"/>
                  </a:cubicBezTo>
                  <a:cubicBezTo>
                    <a:pt x="3970" y="4782"/>
                    <a:pt x="4285" y="4593"/>
                    <a:pt x="4631" y="4404"/>
                  </a:cubicBezTo>
                  <a:cubicBezTo>
                    <a:pt x="4978" y="4183"/>
                    <a:pt x="5356" y="3994"/>
                    <a:pt x="5671" y="3837"/>
                  </a:cubicBezTo>
                  <a:close/>
                  <a:moveTo>
                    <a:pt x="3781" y="8436"/>
                  </a:moveTo>
                  <a:lnTo>
                    <a:pt x="3781" y="8436"/>
                  </a:lnTo>
                  <a:cubicBezTo>
                    <a:pt x="3907" y="8531"/>
                    <a:pt x="4033" y="8594"/>
                    <a:pt x="4222" y="8688"/>
                  </a:cubicBezTo>
                  <a:cubicBezTo>
                    <a:pt x="4241" y="8641"/>
                    <a:pt x="4248" y="8625"/>
                    <a:pt x="4250" y="8625"/>
                  </a:cubicBezTo>
                  <a:lnTo>
                    <a:pt x="4250" y="8625"/>
                  </a:lnTo>
                  <a:cubicBezTo>
                    <a:pt x="4252" y="8625"/>
                    <a:pt x="4233" y="8679"/>
                    <a:pt x="4225" y="8690"/>
                  </a:cubicBezTo>
                  <a:lnTo>
                    <a:pt x="4225" y="8690"/>
                  </a:lnTo>
                  <a:cubicBezTo>
                    <a:pt x="4224" y="8689"/>
                    <a:pt x="4223" y="8689"/>
                    <a:pt x="4222" y="8688"/>
                  </a:cubicBezTo>
                  <a:lnTo>
                    <a:pt x="4222" y="8688"/>
                  </a:lnTo>
                  <a:cubicBezTo>
                    <a:pt x="4222" y="8691"/>
                    <a:pt x="4222" y="8692"/>
                    <a:pt x="4223" y="8692"/>
                  </a:cubicBezTo>
                  <a:cubicBezTo>
                    <a:pt x="4223" y="8692"/>
                    <a:pt x="4224" y="8691"/>
                    <a:pt x="4225" y="8690"/>
                  </a:cubicBezTo>
                  <a:lnTo>
                    <a:pt x="4225" y="8690"/>
                  </a:lnTo>
                  <a:cubicBezTo>
                    <a:pt x="4350" y="8753"/>
                    <a:pt x="4475" y="8846"/>
                    <a:pt x="4631" y="8909"/>
                  </a:cubicBezTo>
                  <a:cubicBezTo>
                    <a:pt x="4411" y="9003"/>
                    <a:pt x="4159" y="9066"/>
                    <a:pt x="3970" y="9129"/>
                  </a:cubicBezTo>
                  <a:cubicBezTo>
                    <a:pt x="3907" y="8909"/>
                    <a:pt x="3844" y="8688"/>
                    <a:pt x="3781" y="8436"/>
                  </a:cubicBezTo>
                  <a:close/>
                  <a:moveTo>
                    <a:pt x="7498" y="8499"/>
                  </a:moveTo>
                  <a:cubicBezTo>
                    <a:pt x="7467" y="8688"/>
                    <a:pt x="7435" y="8909"/>
                    <a:pt x="7341" y="9161"/>
                  </a:cubicBezTo>
                  <a:cubicBezTo>
                    <a:pt x="7120" y="9066"/>
                    <a:pt x="6868" y="9035"/>
                    <a:pt x="6679" y="8972"/>
                  </a:cubicBezTo>
                  <a:cubicBezTo>
                    <a:pt x="6994" y="8814"/>
                    <a:pt x="7278" y="8625"/>
                    <a:pt x="7498" y="8499"/>
                  </a:cubicBezTo>
                  <a:close/>
                  <a:moveTo>
                    <a:pt x="1638" y="6798"/>
                  </a:moveTo>
                  <a:cubicBezTo>
                    <a:pt x="1985" y="7145"/>
                    <a:pt x="2394" y="7491"/>
                    <a:pt x="2836" y="7775"/>
                  </a:cubicBezTo>
                  <a:cubicBezTo>
                    <a:pt x="2899" y="8279"/>
                    <a:pt x="2993" y="8814"/>
                    <a:pt x="3088" y="9287"/>
                  </a:cubicBezTo>
                  <a:cubicBezTo>
                    <a:pt x="2848" y="9347"/>
                    <a:pt x="2583" y="9369"/>
                    <a:pt x="2309" y="9369"/>
                  </a:cubicBezTo>
                  <a:cubicBezTo>
                    <a:pt x="2150" y="9369"/>
                    <a:pt x="1989" y="9361"/>
                    <a:pt x="1827" y="9350"/>
                  </a:cubicBezTo>
                  <a:cubicBezTo>
                    <a:pt x="1103" y="9224"/>
                    <a:pt x="725" y="8846"/>
                    <a:pt x="945" y="8090"/>
                  </a:cubicBezTo>
                  <a:cubicBezTo>
                    <a:pt x="1040" y="7649"/>
                    <a:pt x="1323" y="7239"/>
                    <a:pt x="1638" y="6798"/>
                  </a:cubicBezTo>
                  <a:close/>
                  <a:moveTo>
                    <a:pt x="9641" y="6830"/>
                  </a:moveTo>
                  <a:cubicBezTo>
                    <a:pt x="9987" y="7271"/>
                    <a:pt x="10428" y="7932"/>
                    <a:pt x="10428" y="8531"/>
                  </a:cubicBezTo>
                  <a:cubicBezTo>
                    <a:pt x="10405" y="9192"/>
                    <a:pt x="9707" y="9391"/>
                    <a:pt x="8988" y="9391"/>
                  </a:cubicBezTo>
                  <a:cubicBezTo>
                    <a:pt x="8713" y="9391"/>
                    <a:pt x="8435" y="9362"/>
                    <a:pt x="8191" y="9318"/>
                  </a:cubicBezTo>
                  <a:cubicBezTo>
                    <a:pt x="8286" y="8846"/>
                    <a:pt x="8412" y="8373"/>
                    <a:pt x="8443" y="7806"/>
                  </a:cubicBezTo>
                  <a:cubicBezTo>
                    <a:pt x="8853" y="7491"/>
                    <a:pt x="9294" y="7176"/>
                    <a:pt x="9641" y="6830"/>
                  </a:cubicBezTo>
                  <a:close/>
                  <a:moveTo>
                    <a:pt x="5671" y="9444"/>
                  </a:moveTo>
                  <a:cubicBezTo>
                    <a:pt x="6144" y="9633"/>
                    <a:pt x="6616" y="9822"/>
                    <a:pt x="7120" y="9948"/>
                  </a:cubicBezTo>
                  <a:cubicBezTo>
                    <a:pt x="6868" y="10453"/>
                    <a:pt x="6522" y="11177"/>
                    <a:pt x="6049" y="11429"/>
                  </a:cubicBezTo>
                  <a:cubicBezTo>
                    <a:pt x="5909" y="11527"/>
                    <a:pt x="5782" y="11569"/>
                    <a:pt x="5659" y="11569"/>
                  </a:cubicBezTo>
                  <a:cubicBezTo>
                    <a:pt x="5504" y="11569"/>
                    <a:pt x="5356" y="11503"/>
                    <a:pt x="5198" y="11398"/>
                  </a:cubicBezTo>
                  <a:cubicBezTo>
                    <a:pt x="4757" y="11083"/>
                    <a:pt x="4411" y="10453"/>
                    <a:pt x="4222" y="9948"/>
                  </a:cubicBezTo>
                  <a:cubicBezTo>
                    <a:pt x="4694" y="9822"/>
                    <a:pt x="5198" y="9633"/>
                    <a:pt x="5671" y="9444"/>
                  </a:cubicBezTo>
                  <a:close/>
                  <a:moveTo>
                    <a:pt x="5689" y="1"/>
                  </a:moveTo>
                  <a:cubicBezTo>
                    <a:pt x="5142" y="1"/>
                    <a:pt x="4663" y="283"/>
                    <a:pt x="4285" y="686"/>
                  </a:cubicBezTo>
                  <a:cubicBezTo>
                    <a:pt x="3907" y="1127"/>
                    <a:pt x="3623" y="1663"/>
                    <a:pt x="3434" y="2261"/>
                  </a:cubicBezTo>
                  <a:cubicBezTo>
                    <a:pt x="3054" y="2197"/>
                    <a:pt x="2712" y="2168"/>
                    <a:pt x="2405" y="2168"/>
                  </a:cubicBezTo>
                  <a:cubicBezTo>
                    <a:pt x="753" y="2168"/>
                    <a:pt x="126" y="3018"/>
                    <a:pt x="126" y="3868"/>
                  </a:cubicBezTo>
                  <a:cubicBezTo>
                    <a:pt x="126" y="4687"/>
                    <a:pt x="630" y="5538"/>
                    <a:pt x="1166" y="6168"/>
                  </a:cubicBezTo>
                  <a:cubicBezTo>
                    <a:pt x="788" y="6640"/>
                    <a:pt x="441" y="7176"/>
                    <a:pt x="221" y="7775"/>
                  </a:cubicBezTo>
                  <a:cubicBezTo>
                    <a:pt x="0" y="8499"/>
                    <a:pt x="126" y="9224"/>
                    <a:pt x="693" y="9696"/>
                  </a:cubicBezTo>
                  <a:cubicBezTo>
                    <a:pt x="1155" y="10078"/>
                    <a:pt x="1784" y="10204"/>
                    <a:pt x="2416" y="10204"/>
                  </a:cubicBezTo>
                  <a:cubicBezTo>
                    <a:pt x="2775" y="10204"/>
                    <a:pt x="3135" y="10163"/>
                    <a:pt x="3466" y="10106"/>
                  </a:cubicBezTo>
                  <a:lnTo>
                    <a:pt x="3812" y="10925"/>
                  </a:lnTo>
                  <a:cubicBezTo>
                    <a:pt x="4442" y="12059"/>
                    <a:pt x="5135" y="12374"/>
                    <a:pt x="5702" y="12374"/>
                  </a:cubicBezTo>
                  <a:cubicBezTo>
                    <a:pt x="6837" y="12374"/>
                    <a:pt x="7593" y="11177"/>
                    <a:pt x="8002" y="10106"/>
                  </a:cubicBezTo>
                  <a:cubicBezTo>
                    <a:pt x="8317" y="10159"/>
                    <a:pt x="8660" y="10194"/>
                    <a:pt x="9004" y="10194"/>
                  </a:cubicBezTo>
                  <a:cubicBezTo>
                    <a:pt x="9690" y="10194"/>
                    <a:pt x="10376" y="10054"/>
                    <a:pt x="10838" y="9633"/>
                  </a:cubicBezTo>
                  <a:cubicBezTo>
                    <a:pt x="11310" y="9161"/>
                    <a:pt x="11373" y="8531"/>
                    <a:pt x="11216" y="7901"/>
                  </a:cubicBezTo>
                  <a:cubicBezTo>
                    <a:pt x="10995" y="7302"/>
                    <a:pt x="10617" y="6703"/>
                    <a:pt x="10208" y="6199"/>
                  </a:cubicBezTo>
                  <a:cubicBezTo>
                    <a:pt x="10838" y="5443"/>
                    <a:pt x="11405" y="4435"/>
                    <a:pt x="11184" y="3490"/>
                  </a:cubicBezTo>
                  <a:cubicBezTo>
                    <a:pt x="10995" y="2765"/>
                    <a:pt x="10397" y="2387"/>
                    <a:pt x="9641" y="2230"/>
                  </a:cubicBezTo>
                  <a:cubicBezTo>
                    <a:pt x="9406" y="2175"/>
                    <a:pt x="9153" y="2150"/>
                    <a:pt x="8895" y="2150"/>
                  </a:cubicBezTo>
                  <a:cubicBezTo>
                    <a:pt x="8565" y="2150"/>
                    <a:pt x="8226" y="2191"/>
                    <a:pt x="7908" y="2261"/>
                  </a:cubicBezTo>
                  <a:cubicBezTo>
                    <a:pt x="7593" y="1348"/>
                    <a:pt x="6994" y="340"/>
                    <a:pt x="6112" y="56"/>
                  </a:cubicBezTo>
                  <a:cubicBezTo>
                    <a:pt x="5967" y="18"/>
                    <a:pt x="5826" y="1"/>
                    <a:pt x="5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4"/>
            <p:cNvSpPr/>
            <p:nvPr/>
          </p:nvSpPr>
          <p:spPr>
            <a:xfrm>
              <a:off x="-42667700" y="2443600"/>
              <a:ext cx="62250" cy="61475"/>
            </a:xfrm>
            <a:custGeom>
              <a:avLst/>
              <a:gdLst/>
              <a:ahLst/>
              <a:cxnLst/>
              <a:rect l="l" t="t" r="r" b="b"/>
              <a:pathLst>
                <a:path w="2490" h="2459" extrusionOk="0">
                  <a:moveTo>
                    <a:pt x="1249" y="858"/>
                  </a:moveTo>
                  <a:cubicBezTo>
                    <a:pt x="1468" y="858"/>
                    <a:pt x="1639" y="1027"/>
                    <a:pt x="1639" y="1260"/>
                  </a:cubicBezTo>
                  <a:cubicBezTo>
                    <a:pt x="1607" y="1418"/>
                    <a:pt x="1481" y="1575"/>
                    <a:pt x="1323" y="1670"/>
                  </a:cubicBezTo>
                  <a:cubicBezTo>
                    <a:pt x="1285" y="1681"/>
                    <a:pt x="1248" y="1686"/>
                    <a:pt x="1211" y="1686"/>
                  </a:cubicBezTo>
                  <a:cubicBezTo>
                    <a:pt x="1040" y="1686"/>
                    <a:pt x="897" y="1569"/>
                    <a:pt x="819" y="1386"/>
                  </a:cubicBezTo>
                  <a:cubicBezTo>
                    <a:pt x="756" y="1134"/>
                    <a:pt x="851" y="945"/>
                    <a:pt x="1103" y="882"/>
                  </a:cubicBezTo>
                  <a:cubicBezTo>
                    <a:pt x="1153" y="866"/>
                    <a:pt x="1202" y="858"/>
                    <a:pt x="1249" y="858"/>
                  </a:cubicBezTo>
                  <a:close/>
                  <a:moveTo>
                    <a:pt x="1229" y="0"/>
                  </a:moveTo>
                  <a:cubicBezTo>
                    <a:pt x="567" y="0"/>
                    <a:pt x="0" y="567"/>
                    <a:pt x="0" y="1229"/>
                  </a:cubicBezTo>
                  <a:cubicBezTo>
                    <a:pt x="0" y="1874"/>
                    <a:pt x="509" y="2459"/>
                    <a:pt x="1177" y="2459"/>
                  </a:cubicBezTo>
                  <a:cubicBezTo>
                    <a:pt x="1194" y="2459"/>
                    <a:pt x="1211" y="2458"/>
                    <a:pt x="1229" y="2458"/>
                  </a:cubicBezTo>
                  <a:cubicBezTo>
                    <a:pt x="1891" y="2458"/>
                    <a:pt x="2489" y="1891"/>
                    <a:pt x="2489" y="1229"/>
                  </a:cubicBezTo>
                  <a:cubicBezTo>
                    <a:pt x="2426" y="567"/>
                    <a:pt x="1891" y="0"/>
                    <a:pt x="12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9" name="Google Shape;1359;p44"/>
          <p:cNvSpPr/>
          <p:nvPr/>
        </p:nvSpPr>
        <p:spPr>
          <a:xfrm>
            <a:off x="4326450" y="1322175"/>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4"/>
          <p:cNvSpPr/>
          <p:nvPr/>
        </p:nvSpPr>
        <p:spPr>
          <a:xfrm>
            <a:off x="6720368" y="1389518"/>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4"/>
          <p:cNvSpPr/>
          <p:nvPr/>
        </p:nvSpPr>
        <p:spPr>
          <a:xfrm>
            <a:off x="4385671" y="1397526"/>
            <a:ext cx="373766" cy="340357"/>
          </a:xfrm>
          <a:custGeom>
            <a:avLst/>
            <a:gdLst/>
            <a:ahLst/>
            <a:cxnLst/>
            <a:rect l="l" t="t" r="r" b="b"/>
            <a:pathLst>
              <a:path w="12698" h="11563" extrusionOk="0">
                <a:moveTo>
                  <a:pt x="2490" y="820"/>
                </a:moveTo>
                <a:cubicBezTo>
                  <a:pt x="3529" y="914"/>
                  <a:pt x="4600" y="1292"/>
                  <a:pt x="5483" y="2017"/>
                </a:cubicBezTo>
                <a:lnTo>
                  <a:pt x="5798" y="2237"/>
                </a:lnTo>
                <a:lnTo>
                  <a:pt x="5798" y="10334"/>
                </a:lnTo>
                <a:lnTo>
                  <a:pt x="5766" y="10334"/>
                </a:lnTo>
                <a:cubicBezTo>
                  <a:pt x="4789" y="9609"/>
                  <a:pt x="3655" y="9168"/>
                  <a:pt x="2490" y="9105"/>
                </a:cubicBezTo>
                <a:lnTo>
                  <a:pt x="2490" y="820"/>
                </a:lnTo>
                <a:close/>
                <a:moveTo>
                  <a:pt x="9925" y="883"/>
                </a:moveTo>
                <a:lnTo>
                  <a:pt x="9925" y="9137"/>
                </a:lnTo>
                <a:cubicBezTo>
                  <a:pt x="8728" y="9200"/>
                  <a:pt x="7593" y="9609"/>
                  <a:pt x="6617" y="10334"/>
                </a:cubicBezTo>
                <a:lnTo>
                  <a:pt x="6617" y="2300"/>
                </a:lnTo>
                <a:lnTo>
                  <a:pt x="6932" y="2048"/>
                </a:lnTo>
                <a:cubicBezTo>
                  <a:pt x="7782" y="1355"/>
                  <a:pt x="8854" y="946"/>
                  <a:pt x="9925" y="883"/>
                </a:cubicBezTo>
                <a:close/>
                <a:moveTo>
                  <a:pt x="1702" y="2458"/>
                </a:moveTo>
                <a:lnTo>
                  <a:pt x="1702" y="9483"/>
                </a:lnTo>
                <a:cubicBezTo>
                  <a:pt x="1702" y="9735"/>
                  <a:pt x="1891" y="9924"/>
                  <a:pt x="2080" y="9924"/>
                </a:cubicBezTo>
                <a:cubicBezTo>
                  <a:pt x="3057" y="9924"/>
                  <a:pt x="4096" y="10208"/>
                  <a:pt x="4978" y="10744"/>
                </a:cubicBezTo>
                <a:lnTo>
                  <a:pt x="1261" y="10744"/>
                </a:lnTo>
                <a:cubicBezTo>
                  <a:pt x="1009" y="10744"/>
                  <a:pt x="851" y="10555"/>
                  <a:pt x="851" y="10334"/>
                </a:cubicBezTo>
                <a:lnTo>
                  <a:pt x="851" y="2867"/>
                </a:lnTo>
                <a:cubicBezTo>
                  <a:pt x="851" y="2647"/>
                  <a:pt x="1040" y="2489"/>
                  <a:pt x="1261" y="2458"/>
                </a:cubicBezTo>
                <a:close/>
                <a:moveTo>
                  <a:pt x="11406" y="2458"/>
                </a:moveTo>
                <a:cubicBezTo>
                  <a:pt x="11658" y="2458"/>
                  <a:pt x="11815" y="2647"/>
                  <a:pt x="11847" y="2867"/>
                </a:cubicBezTo>
                <a:lnTo>
                  <a:pt x="11847" y="10334"/>
                </a:lnTo>
                <a:cubicBezTo>
                  <a:pt x="11847" y="10555"/>
                  <a:pt x="11658" y="10712"/>
                  <a:pt x="11406" y="10744"/>
                </a:cubicBezTo>
                <a:lnTo>
                  <a:pt x="7436" y="10744"/>
                </a:lnTo>
                <a:cubicBezTo>
                  <a:pt x="8255" y="10239"/>
                  <a:pt x="9295" y="9924"/>
                  <a:pt x="10303" y="9924"/>
                </a:cubicBezTo>
                <a:cubicBezTo>
                  <a:pt x="10555" y="9924"/>
                  <a:pt x="10712" y="9735"/>
                  <a:pt x="10712" y="9483"/>
                </a:cubicBezTo>
                <a:lnTo>
                  <a:pt x="10712" y="2458"/>
                </a:lnTo>
                <a:close/>
                <a:moveTo>
                  <a:pt x="2080" y="0"/>
                </a:moveTo>
                <a:cubicBezTo>
                  <a:pt x="1828" y="0"/>
                  <a:pt x="1670" y="189"/>
                  <a:pt x="1670" y="410"/>
                </a:cubicBezTo>
                <a:lnTo>
                  <a:pt x="1670" y="1670"/>
                </a:lnTo>
                <a:lnTo>
                  <a:pt x="1261" y="1670"/>
                </a:lnTo>
                <a:cubicBezTo>
                  <a:pt x="568" y="1670"/>
                  <a:pt x="1" y="2206"/>
                  <a:pt x="32" y="2930"/>
                </a:cubicBezTo>
                <a:lnTo>
                  <a:pt x="32" y="10334"/>
                </a:lnTo>
                <a:cubicBezTo>
                  <a:pt x="32" y="10996"/>
                  <a:pt x="568" y="11563"/>
                  <a:pt x="1261" y="11563"/>
                </a:cubicBezTo>
                <a:lnTo>
                  <a:pt x="11437" y="11563"/>
                </a:lnTo>
                <a:cubicBezTo>
                  <a:pt x="12130" y="11563"/>
                  <a:pt x="12697" y="11027"/>
                  <a:pt x="12697" y="10334"/>
                </a:cubicBezTo>
                <a:lnTo>
                  <a:pt x="12697" y="2867"/>
                </a:lnTo>
                <a:cubicBezTo>
                  <a:pt x="12666" y="2206"/>
                  <a:pt x="12130" y="1670"/>
                  <a:pt x="11437" y="1670"/>
                </a:cubicBezTo>
                <a:lnTo>
                  <a:pt x="10744" y="1670"/>
                </a:lnTo>
                <a:lnTo>
                  <a:pt x="10744" y="410"/>
                </a:lnTo>
                <a:cubicBezTo>
                  <a:pt x="10744" y="158"/>
                  <a:pt x="10555" y="0"/>
                  <a:pt x="10334" y="0"/>
                </a:cubicBezTo>
                <a:cubicBezTo>
                  <a:pt x="8980" y="0"/>
                  <a:pt x="7562" y="473"/>
                  <a:pt x="6396" y="1387"/>
                </a:cubicBezTo>
                <a:lnTo>
                  <a:pt x="6207" y="1544"/>
                </a:lnTo>
                <a:lnTo>
                  <a:pt x="6018" y="1387"/>
                </a:lnTo>
                <a:cubicBezTo>
                  <a:pt x="4915" y="473"/>
                  <a:pt x="3498" y="0"/>
                  <a:pt x="20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4"/>
          <p:cNvSpPr/>
          <p:nvPr/>
        </p:nvSpPr>
        <p:spPr>
          <a:xfrm>
            <a:off x="1920025" y="2965350"/>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4"/>
          <p:cNvSpPr/>
          <p:nvPr/>
        </p:nvSpPr>
        <p:spPr>
          <a:xfrm>
            <a:off x="4309925" y="2965350"/>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4"/>
          <p:cNvSpPr/>
          <p:nvPr/>
        </p:nvSpPr>
        <p:spPr>
          <a:xfrm>
            <a:off x="6758005" y="3102952"/>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5036;p73"/>
          <p:cNvSpPr/>
          <p:nvPr/>
        </p:nvSpPr>
        <p:spPr>
          <a:xfrm>
            <a:off x="6808449" y="1464359"/>
            <a:ext cx="348301" cy="341418"/>
          </a:xfrm>
          <a:custGeom>
            <a:avLst/>
            <a:gdLst/>
            <a:ahLst/>
            <a:cxnLst/>
            <a:rect l="l" t="t" r="r" b="b"/>
            <a:pathLst>
              <a:path w="19787" h="19396" extrusionOk="0">
                <a:moveTo>
                  <a:pt x="16583" y="1203"/>
                </a:moveTo>
                <a:cubicBezTo>
                  <a:pt x="17017" y="1203"/>
                  <a:pt x="17451" y="1370"/>
                  <a:pt x="17782" y="1702"/>
                </a:cubicBezTo>
                <a:cubicBezTo>
                  <a:pt x="18446" y="2363"/>
                  <a:pt x="18446" y="3438"/>
                  <a:pt x="17782" y="4102"/>
                </a:cubicBezTo>
                <a:lnTo>
                  <a:pt x="16565" y="5319"/>
                </a:lnTo>
                <a:lnTo>
                  <a:pt x="14165" y="2918"/>
                </a:lnTo>
                <a:lnTo>
                  <a:pt x="15382" y="1702"/>
                </a:lnTo>
                <a:cubicBezTo>
                  <a:pt x="15714" y="1370"/>
                  <a:pt x="16149" y="1203"/>
                  <a:pt x="16583" y="1203"/>
                </a:cubicBezTo>
                <a:close/>
                <a:moveTo>
                  <a:pt x="13362" y="3719"/>
                </a:moveTo>
                <a:lnTo>
                  <a:pt x="14162" y="4519"/>
                </a:lnTo>
                <a:lnTo>
                  <a:pt x="4587" y="14096"/>
                </a:lnTo>
                <a:cubicBezTo>
                  <a:pt x="4255" y="13861"/>
                  <a:pt x="3884" y="13692"/>
                  <a:pt x="3488" y="13595"/>
                </a:cubicBezTo>
                <a:lnTo>
                  <a:pt x="13310" y="3770"/>
                </a:lnTo>
                <a:lnTo>
                  <a:pt x="13362" y="3719"/>
                </a:lnTo>
                <a:close/>
                <a:moveTo>
                  <a:pt x="14965" y="5322"/>
                </a:moveTo>
                <a:lnTo>
                  <a:pt x="15765" y="6122"/>
                </a:lnTo>
                <a:lnTo>
                  <a:pt x="15714" y="6173"/>
                </a:lnTo>
                <a:lnTo>
                  <a:pt x="5888" y="15996"/>
                </a:lnTo>
                <a:cubicBezTo>
                  <a:pt x="5792" y="15600"/>
                  <a:pt x="5623" y="15229"/>
                  <a:pt x="5387" y="14897"/>
                </a:cubicBezTo>
                <a:lnTo>
                  <a:pt x="14965" y="5322"/>
                </a:lnTo>
                <a:close/>
                <a:moveTo>
                  <a:pt x="2704" y="14631"/>
                </a:moveTo>
                <a:cubicBezTo>
                  <a:pt x="3925" y="14631"/>
                  <a:pt x="4911" y="15655"/>
                  <a:pt x="4850" y="16889"/>
                </a:cubicBezTo>
                <a:lnTo>
                  <a:pt x="3736" y="17249"/>
                </a:lnTo>
                <a:cubicBezTo>
                  <a:pt x="3449" y="16572"/>
                  <a:pt x="2911" y="16035"/>
                  <a:pt x="2235" y="15748"/>
                </a:cubicBezTo>
                <a:lnTo>
                  <a:pt x="2594" y="14634"/>
                </a:lnTo>
                <a:cubicBezTo>
                  <a:pt x="2631" y="14632"/>
                  <a:pt x="2667" y="14631"/>
                  <a:pt x="2704" y="14631"/>
                </a:cubicBezTo>
                <a:close/>
                <a:moveTo>
                  <a:pt x="1888" y="16835"/>
                </a:moveTo>
                <a:cubicBezTo>
                  <a:pt x="2217" y="17001"/>
                  <a:pt x="2483" y="17267"/>
                  <a:pt x="2649" y="17596"/>
                </a:cubicBezTo>
                <a:lnTo>
                  <a:pt x="1528" y="17955"/>
                </a:lnTo>
                <a:lnTo>
                  <a:pt x="1888" y="16835"/>
                </a:lnTo>
                <a:close/>
                <a:moveTo>
                  <a:pt x="16654" y="1"/>
                </a:moveTo>
                <a:cubicBezTo>
                  <a:pt x="15897" y="1"/>
                  <a:pt x="15141" y="302"/>
                  <a:pt x="14581" y="901"/>
                </a:cubicBezTo>
                <a:lnTo>
                  <a:pt x="11710" y="3770"/>
                </a:lnTo>
                <a:lnTo>
                  <a:pt x="1882" y="13601"/>
                </a:lnTo>
                <a:cubicBezTo>
                  <a:pt x="1861" y="13619"/>
                  <a:pt x="1842" y="13641"/>
                  <a:pt x="1827" y="13662"/>
                </a:cubicBezTo>
                <a:lnTo>
                  <a:pt x="1809" y="13677"/>
                </a:lnTo>
                <a:lnTo>
                  <a:pt x="1788" y="13695"/>
                </a:lnTo>
                <a:cubicBezTo>
                  <a:pt x="1782" y="13701"/>
                  <a:pt x="1773" y="13707"/>
                  <a:pt x="1767" y="13716"/>
                </a:cubicBezTo>
                <a:cubicBezTo>
                  <a:pt x="1761" y="13722"/>
                  <a:pt x="1755" y="13725"/>
                  <a:pt x="1752" y="13731"/>
                </a:cubicBezTo>
                <a:cubicBezTo>
                  <a:pt x="1746" y="13737"/>
                  <a:pt x="1737" y="13746"/>
                  <a:pt x="1728" y="13755"/>
                </a:cubicBezTo>
                <a:lnTo>
                  <a:pt x="1716" y="13773"/>
                </a:lnTo>
                <a:cubicBezTo>
                  <a:pt x="1710" y="13782"/>
                  <a:pt x="1704" y="13789"/>
                  <a:pt x="1698" y="13801"/>
                </a:cubicBezTo>
                <a:cubicBezTo>
                  <a:pt x="1688" y="13810"/>
                  <a:pt x="1688" y="13813"/>
                  <a:pt x="1685" y="13819"/>
                </a:cubicBezTo>
                <a:cubicBezTo>
                  <a:pt x="1679" y="13825"/>
                  <a:pt x="1673" y="13837"/>
                  <a:pt x="1667" y="13846"/>
                </a:cubicBezTo>
                <a:cubicBezTo>
                  <a:pt x="1661" y="13855"/>
                  <a:pt x="1658" y="13861"/>
                  <a:pt x="1655" y="13870"/>
                </a:cubicBezTo>
                <a:cubicBezTo>
                  <a:pt x="1652" y="13879"/>
                  <a:pt x="1646" y="13885"/>
                  <a:pt x="1643" y="13894"/>
                </a:cubicBezTo>
                <a:cubicBezTo>
                  <a:pt x="1640" y="13903"/>
                  <a:pt x="1634" y="13918"/>
                  <a:pt x="1631" y="13933"/>
                </a:cubicBezTo>
                <a:cubicBezTo>
                  <a:pt x="1631" y="13936"/>
                  <a:pt x="1625" y="13939"/>
                  <a:pt x="1625" y="13943"/>
                </a:cubicBezTo>
                <a:lnTo>
                  <a:pt x="1625" y="13949"/>
                </a:lnTo>
                <a:cubicBezTo>
                  <a:pt x="1625" y="13949"/>
                  <a:pt x="1625" y="13952"/>
                  <a:pt x="1625" y="13952"/>
                </a:cubicBezTo>
                <a:lnTo>
                  <a:pt x="118" y="18656"/>
                </a:lnTo>
                <a:cubicBezTo>
                  <a:pt x="1" y="19021"/>
                  <a:pt x="272" y="19393"/>
                  <a:pt x="656" y="19396"/>
                </a:cubicBezTo>
                <a:cubicBezTo>
                  <a:pt x="713" y="19396"/>
                  <a:pt x="771" y="19387"/>
                  <a:pt x="828" y="19368"/>
                </a:cubicBezTo>
                <a:lnTo>
                  <a:pt x="5538" y="17859"/>
                </a:lnTo>
                <a:lnTo>
                  <a:pt x="5547" y="17856"/>
                </a:lnTo>
                <a:cubicBezTo>
                  <a:pt x="5559" y="17853"/>
                  <a:pt x="5571" y="17847"/>
                  <a:pt x="5584" y="17844"/>
                </a:cubicBezTo>
                <a:lnTo>
                  <a:pt x="5599" y="17838"/>
                </a:lnTo>
                <a:cubicBezTo>
                  <a:pt x="5611" y="17832"/>
                  <a:pt x="5623" y="17826"/>
                  <a:pt x="5635" y="17819"/>
                </a:cubicBezTo>
                <a:cubicBezTo>
                  <a:pt x="5650" y="17810"/>
                  <a:pt x="5653" y="17810"/>
                  <a:pt x="5659" y="17804"/>
                </a:cubicBezTo>
                <a:cubicBezTo>
                  <a:pt x="5668" y="17798"/>
                  <a:pt x="5680" y="17792"/>
                  <a:pt x="5689" y="17786"/>
                </a:cubicBezTo>
                <a:cubicBezTo>
                  <a:pt x="5698" y="17780"/>
                  <a:pt x="5701" y="17777"/>
                  <a:pt x="5710" y="17771"/>
                </a:cubicBezTo>
                <a:lnTo>
                  <a:pt x="5728" y="17756"/>
                </a:lnTo>
                <a:lnTo>
                  <a:pt x="5750" y="17738"/>
                </a:lnTo>
                <a:cubicBezTo>
                  <a:pt x="5756" y="17732"/>
                  <a:pt x="5762" y="17726"/>
                  <a:pt x="5768" y="17720"/>
                </a:cubicBezTo>
                <a:cubicBezTo>
                  <a:pt x="5774" y="17714"/>
                  <a:pt x="5780" y="17708"/>
                  <a:pt x="5783" y="17702"/>
                </a:cubicBezTo>
                <a:lnTo>
                  <a:pt x="5798" y="17687"/>
                </a:lnTo>
                <a:cubicBezTo>
                  <a:pt x="5810" y="17678"/>
                  <a:pt x="5819" y="17669"/>
                  <a:pt x="5828" y="17659"/>
                </a:cubicBezTo>
                <a:lnTo>
                  <a:pt x="15714" y="7777"/>
                </a:lnTo>
                <a:lnTo>
                  <a:pt x="18582" y="4902"/>
                </a:lnTo>
                <a:cubicBezTo>
                  <a:pt x="19754" y="3809"/>
                  <a:pt x="19787" y="1961"/>
                  <a:pt x="18655" y="829"/>
                </a:cubicBezTo>
                <a:cubicBezTo>
                  <a:pt x="18102" y="276"/>
                  <a:pt x="17378" y="1"/>
                  <a:pt x="16654" y="1"/>
                </a:cubicBezTo>
                <a:close/>
              </a:path>
            </a:pathLst>
          </a:custGeom>
          <a:solidFill>
            <a:schemeClr val="bg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1361" name="Google Shape;1361;p44"/>
          <p:cNvSpPr/>
          <p:nvPr/>
        </p:nvSpPr>
        <p:spPr>
          <a:xfrm>
            <a:off x="6814724" y="3161987"/>
            <a:ext cx="375591" cy="373030"/>
          </a:xfrm>
          <a:custGeom>
            <a:avLst/>
            <a:gdLst/>
            <a:ahLst/>
            <a:cxnLst/>
            <a:rect l="l" t="t" r="r" b="b"/>
            <a:pathLst>
              <a:path w="12760" h="12673" extrusionOk="0">
                <a:moveTo>
                  <a:pt x="2225" y="866"/>
                </a:moveTo>
                <a:cubicBezTo>
                  <a:pt x="2371" y="866"/>
                  <a:pt x="2521" y="929"/>
                  <a:pt x="2647" y="1056"/>
                </a:cubicBezTo>
                <a:lnTo>
                  <a:pt x="3245" y="1654"/>
                </a:lnTo>
                <a:lnTo>
                  <a:pt x="1702" y="3166"/>
                </a:lnTo>
                <a:lnTo>
                  <a:pt x="1103" y="2599"/>
                </a:lnTo>
                <a:cubicBezTo>
                  <a:pt x="1072" y="2536"/>
                  <a:pt x="977" y="2473"/>
                  <a:pt x="977" y="2379"/>
                </a:cubicBezTo>
                <a:cubicBezTo>
                  <a:pt x="914" y="2190"/>
                  <a:pt x="946" y="1906"/>
                  <a:pt x="1103" y="1749"/>
                </a:cubicBezTo>
                <a:lnTo>
                  <a:pt x="1828" y="1056"/>
                </a:lnTo>
                <a:cubicBezTo>
                  <a:pt x="1938" y="929"/>
                  <a:pt x="2080" y="866"/>
                  <a:pt x="2225" y="866"/>
                </a:cubicBezTo>
                <a:close/>
                <a:moveTo>
                  <a:pt x="3812" y="2221"/>
                </a:moveTo>
                <a:lnTo>
                  <a:pt x="4506" y="2914"/>
                </a:lnTo>
                <a:lnTo>
                  <a:pt x="2962" y="4427"/>
                </a:lnTo>
                <a:lnTo>
                  <a:pt x="2300" y="3765"/>
                </a:lnTo>
                <a:lnTo>
                  <a:pt x="3812" y="2221"/>
                </a:lnTo>
                <a:close/>
                <a:moveTo>
                  <a:pt x="9452" y="1056"/>
                </a:moveTo>
                <a:lnTo>
                  <a:pt x="11783" y="3387"/>
                </a:lnTo>
                <a:lnTo>
                  <a:pt x="8979" y="6159"/>
                </a:lnTo>
                <a:lnTo>
                  <a:pt x="6648" y="3828"/>
                </a:lnTo>
                <a:lnTo>
                  <a:pt x="7908" y="2599"/>
                </a:lnTo>
                <a:lnTo>
                  <a:pt x="8790" y="3450"/>
                </a:lnTo>
                <a:cubicBezTo>
                  <a:pt x="8869" y="3529"/>
                  <a:pt x="8979" y="3568"/>
                  <a:pt x="9090" y="3568"/>
                </a:cubicBezTo>
                <a:cubicBezTo>
                  <a:pt x="9200" y="3568"/>
                  <a:pt x="9310" y="3529"/>
                  <a:pt x="9389" y="3450"/>
                </a:cubicBezTo>
                <a:cubicBezTo>
                  <a:pt x="9546" y="3292"/>
                  <a:pt x="9546" y="3009"/>
                  <a:pt x="9389" y="2851"/>
                </a:cubicBezTo>
                <a:lnTo>
                  <a:pt x="8507" y="2001"/>
                </a:lnTo>
                <a:lnTo>
                  <a:pt x="9452" y="1056"/>
                </a:lnTo>
                <a:close/>
                <a:moveTo>
                  <a:pt x="5041" y="3450"/>
                </a:moveTo>
                <a:cubicBezTo>
                  <a:pt x="5356" y="3765"/>
                  <a:pt x="10366" y="8711"/>
                  <a:pt x="10523" y="8932"/>
                </a:cubicBezTo>
                <a:lnTo>
                  <a:pt x="8948" y="10412"/>
                </a:lnTo>
                <a:lnTo>
                  <a:pt x="3497" y="4994"/>
                </a:lnTo>
                <a:lnTo>
                  <a:pt x="5041" y="3450"/>
                </a:lnTo>
                <a:close/>
                <a:moveTo>
                  <a:pt x="10996" y="9625"/>
                </a:moveTo>
                <a:lnTo>
                  <a:pt x="11657" y="11610"/>
                </a:lnTo>
                <a:lnTo>
                  <a:pt x="9609" y="10948"/>
                </a:lnTo>
                <a:lnTo>
                  <a:pt x="10996" y="9625"/>
                </a:lnTo>
                <a:close/>
                <a:moveTo>
                  <a:pt x="3939" y="6600"/>
                </a:moveTo>
                <a:lnTo>
                  <a:pt x="6270" y="8932"/>
                </a:lnTo>
                <a:lnTo>
                  <a:pt x="3466" y="11736"/>
                </a:lnTo>
                <a:lnTo>
                  <a:pt x="1135" y="9404"/>
                </a:lnTo>
                <a:lnTo>
                  <a:pt x="2489" y="8050"/>
                </a:lnTo>
                <a:lnTo>
                  <a:pt x="3340" y="8932"/>
                </a:lnTo>
                <a:cubicBezTo>
                  <a:pt x="3419" y="9010"/>
                  <a:pt x="3529" y="9050"/>
                  <a:pt x="3639" y="9050"/>
                </a:cubicBezTo>
                <a:cubicBezTo>
                  <a:pt x="3749" y="9050"/>
                  <a:pt x="3860" y="9010"/>
                  <a:pt x="3939" y="8932"/>
                </a:cubicBezTo>
                <a:cubicBezTo>
                  <a:pt x="4096" y="8774"/>
                  <a:pt x="4096" y="8491"/>
                  <a:pt x="3939" y="8333"/>
                </a:cubicBezTo>
                <a:lnTo>
                  <a:pt x="3088" y="7482"/>
                </a:lnTo>
                <a:lnTo>
                  <a:pt x="3939" y="6600"/>
                </a:lnTo>
                <a:close/>
                <a:moveTo>
                  <a:pt x="2194" y="0"/>
                </a:moveTo>
                <a:cubicBezTo>
                  <a:pt x="1828" y="0"/>
                  <a:pt x="1465" y="142"/>
                  <a:pt x="1198" y="425"/>
                </a:cubicBezTo>
                <a:lnTo>
                  <a:pt x="473" y="1119"/>
                </a:lnTo>
                <a:cubicBezTo>
                  <a:pt x="221" y="1402"/>
                  <a:pt x="95" y="1749"/>
                  <a:pt x="95" y="2127"/>
                </a:cubicBezTo>
                <a:cubicBezTo>
                  <a:pt x="95" y="2473"/>
                  <a:pt x="252" y="2851"/>
                  <a:pt x="473" y="3103"/>
                </a:cubicBezTo>
                <a:lnTo>
                  <a:pt x="1387" y="4017"/>
                </a:lnTo>
                <a:cubicBezTo>
                  <a:pt x="1387" y="4017"/>
                  <a:pt x="2647" y="5277"/>
                  <a:pt x="2615" y="5277"/>
                </a:cubicBezTo>
                <a:lnTo>
                  <a:pt x="3277" y="5939"/>
                </a:lnTo>
                <a:lnTo>
                  <a:pt x="2174" y="7041"/>
                </a:lnTo>
                <a:lnTo>
                  <a:pt x="2048" y="7167"/>
                </a:lnTo>
                <a:lnTo>
                  <a:pt x="158" y="9058"/>
                </a:lnTo>
                <a:cubicBezTo>
                  <a:pt x="0" y="9215"/>
                  <a:pt x="0" y="9467"/>
                  <a:pt x="158" y="9625"/>
                </a:cubicBezTo>
                <a:lnTo>
                  <a:pt x="3088" y="12555"/>
                </a:lnTo>
                <a:cubicBezTo>
                  <a:pt x="3167" y="12634"/>
                  <a:pt x="3269" y="12673"/>
                  <a:pt x="3371" y="12673"/>
                </a:cubicBezTo>
                <a:cubicBezTo>
                  <a:pt x="3474" y="12673"/>
                  <a:pt x="3576" y="12634"/>
                  <a:pt x="3655" y="12555"/>
                </a:cubicBezTo>
                <a:lnTo>
                  <a:pt x="6742" y="9467"/>
                </a:lnTo>
                <a:lnTo>
                  <a:pt x="8570" y="11295"/>
                </a:lnTo>
                <a:cubicBezTo>
                  <a:pt x="8601" y="11326"/>
                  <a:pt x="8633" y="11358"/>
                  <a:pt x="8696" y="11358"/>
                </a:cubicBezTo>
                <a:cubicBezTo>
                  <a:pt x="8759" y="11452"/>
                  <a:pt x="8822" y="11515"/>
                  <a:pt x="8948" y="11578"/>
                </a:cubicBezTo>
                <a:lnTo>
                  <a:pt x="12098" y="12618"/>
                </a:lnTo>
                <a:cubicBezTo>
                  <a:pt x="12147" y="12637"/>
                  <a:pt x="12196" y="12646"/>
                  <a:pt x="12243" y="12646"/>
                </a:cubicBezTo>
                <a:cubicBezTo>
                  <a:pt x="12500" y="12646"/>
                  <a:pt x="12709" y="12380"/>
                  <a:pt x="12602" y="12114"/>
                </a:cubicBezTo>
                <a:lnTo>
                  <a:pt x="11657" y="8963"/>
                </a:lnTo>
                <a:cubicBezTo>
                  <a:pt x="11626" y="8900"/>
                  <a:pt x="11594" y="8806"/>
                  <a:pt x="11468" y="8743"/>
                </a:cubicBezTo>
                <a:cubicBezTo>
                  <a:pt x="11437" y="8648"/>
                  <a:pt x="11531" y="8806"/>
                  <a:pt x="9546" y="6758"/>
                </a:cubicBezTo>
                <a:lnTo>
                  <a:pt x="12602" y="3702"/>
                </a:lnTo>
                <a:cubicBezTo>
                  <a:pt x="12760" y="3544"/>
                  <a:pt x="12760" y="3261"/>
                  <a:pt x="12602" y="3103"/>
                </a:cubicBezTo>
                <a:lnTo>
                  <a:pt x="9704" y="173"/>
                </a:lnTo>
                <a:cubicBezTo>
                  <a:pt x="9625" y="95"/>
                  <a:pt x="9515" y="55"/>
                  <a:pt x="9405" y="55"/>
                </a:cubicBezTo>
                <a:cubicBezTo>
                  <a:pt x="9294" y="55"/>
                  <a:pt x="9184" y="95"/>
                  <a:pt x="9105" y="173"/>
                </a:cubicBezTo>
                <a:lnTo>
                  <a:pt x="7656" y="1654"/>
                </a:lnTo>
                <a:lnTo>
                  <a:pt x="7530" y="1749"/>
                </a:lnTo>
                <a:lnTo>
                  <a:pt x="6049" y="3261"/>
                </a:lnTo>
                <a:lnTo>
                  <a:pt x="3214" y="425"/>
                </a:lnTo>
                <a:cubicBezTo>
                  <a:pt x="2930" y="142"/>
                  <a:pt x="2560" y="0"/>
                  <a:pt x="21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14862;p73"/>
          <p:cNvGrpSpPr/>
          <p:nvPr/>
        </p:nvGrpSpPr>
        <p:grpSpPr>
          <a:xfrm>
            <a:off x="4385671" y="3040816"/>
            <a:ext cx="340168" cy="340168"/>
            <a:chOff x="5648375" y="238125"/>
            <a:chExt cx="483125" cy="483125"/>
          </a:xfrm>
          <a:solidFill>
            <a:schemeClr val="bg2"/>
          </a:solidFill>
        </p:grpSpPr>
        <p:sp>
          <p:nvSpPr>
            <p:cNvPr id="39" name="Google Shape;14863;p73"/>
            <p:cNvSpPr/>
            <p:nvPr/>
          </p:nvSpPr>
          <p:spPr>
            <a:xfrm>
              <a:off x="5648375" y="238125"/>
              <a:ext cx="483125" cy="483125"/>
            </a:xfrm>
            <a:custGeom>
              <a:avLst/>
              <a:gdLst/>
              <a:ahLst/>
              <a:cxnLst/>
              <a:rect l="l" t="t" r="r" b="b"/>
              <a:pathLst>
                <a:path w="19325" h="19325" extrusionOk="0">
                  <a:moveTo>
                    <a:pt x="4001" y="1132"/>
                  </a:moveTo>
                  <a:cubicBezTo>
                    <a:pt x="4315" y="1132"/>
                    <a:pt x="4569" y="1386"/>
                    <a:pt x="4569" y="1700"/>
                  </a:cubicBezTo>
                  <a:lnTo>
                    <a:pt x="4569" y="3965"/>
                  </a:lnTo>
                  <a:cubicBezTo>
                    <a:pt x="4569" y="4276"/>
                    <a:pt x="4315" y="4529"/>
                    <a:pt x="4001" y="4529"/>
                  </a:cubicBezTo>
                  <a:cubicBezTo>
                    <a:pt x="3687" y="4529"/>
                    <a:pt x="3436" y="4276"/>
                    <a:pt x="3436" y="3965"/>
                  </a:cubicBezTo>
                  <a:lnTo>
                    <a:pt x="3436" y="1700"/>
                  </a:lnTo>
                  <a:cubicBezTo>
                    <a:pt x="3436" y="1386"/>
                    <a:pt x="3687" y="1132"/>
                    <a:pt x="4001" y="1132"/>
                  </a:cubicBezTo>
                  <a:close/>
                  <a:moveTo>
                    <a:pt x="9662" y="1132"/>
                  </a:moveTo>
                  <a:cubicBezTo>
                    <a:pt x="9976" y="1132"/>
                    <a:pt x="10230" y="1386"/>
                    <a:pt x="10230" y="1700"/>
                  </a:cubicBezTo>
                  <a:lnTo>
                    <a:pt x="10230" y="3965"/>
                  </a:lnTo>
                  <a:cubicBezTo>
                    <a:pt x="10230" y="4276"/>
                    <a:pt x="9976" y="4529"/>
                    <a:pt x="9662" y="4529"/>
                  </a:cubicBezTo>
                  <a:cubicBezTo>
                    <a:pt x="9348" y="4529"/>
                    <a:pt x="9098" y="4276"/>
                    <a:pt x="9098" y="3965"/>
                  </a:cubicBezTo>
                  <a:lnTo>
                    <a:pt x="9098" y="1700"/>
                  </a:lnTo>
                  <a:cubicBezTo>
                    <a:pt x="9098" y="1386"/>
                    <a:pt x="9348" y="1132"/>
                    <a:pt x="9662" y="1132"/>
                  </a:cubicBezTo>
                  <a:close/>
                  <a:moveTo>
                    <a:pt x="15324" y="1132"/>
                  </a:moveTo>
                  <a:cubicBezTo>
                    <a:pt x="15638" y="1132"/>
                    <a:pt x="15891" y="1386"/>
                    <a:pt x="15891" y="1700"/>
                  </a:cubicBezTo>
                  <a:lnTo>
                    <a:pt x="15891" y="3965"/>
                  </a:lnTo>
                  <a:cubicBezTo>
                    <a:pt x="15891" y="4276"/>
                    <a:pt x="15638" y="4529"/>
                    <a:pt x="15324" y="4529"/>
                  </a:cubicBezTo>
                  <a:cubicBezTo>
                    <a:pt x="15010" y="4529"/>
                    <a:pt x="14759" y="4276"/>
                    <a:pt x="14759" y="3965"/>
                  </a:cubicBezTo>
                  <a:lnTo>
                    <a:pt x="14759" y="1700"/>
                  </a:lnTo>
                  <a:cubicBezTo>
                    <a:pt x="14759" y="1386"/>
                    <a:pt x="15010" y="1132"/>
                    <a:pt x="15324" y="1132"/>
                  </a:cubicBezTo>
                  <a:close/>
                  <a:moveTo>
                    <a:pt x="17628" y="3397"/>
                  </a:moveTo>
                  <a:cubicBezTo>
                    <a:pt x="17939" y="3397"/>
                    <a:pt x="18192" y="3651"/>
                    <a:pt x="18192" y="3965"/>
                  </a:cubicBezTo>
                  <a:lnTo>
                    <a:pt x="18192" y="6833"/>
                  </a:lnTo>
                  <a:lnTo>
                    <a:pt x="1132" y="6833"/>
                  </a:lnTo>
                  <a:lnTo>
                    <a:pt x="1132" y="3965"/>
                  </a:lnTo>
                  <a:cubicBezTo>
                    <a:pt x="1132" y="3651"/>
                    <a:pt x="1386" y="3397"/>
                    <a:pt x="1700" y="3397"/>
                  </a:cubicBezTo>
                  <a:lnTo>
                    <a:pt x="2304" y="3397"/>
                  </a:lnTo>
                  <a:lnTo>
                    <a:pt x="2304" y="3965"/>
                  </a:lnTo>
                  <a:cubicBezTo>
                    <a:pt x="2304" y="4901"/>
                    <a:pt x="3062" y="5661"/>
                    <a:pt x="4001" y="5661"/>
                  </a:cubicBezTo>
                  <a:cubicBezTo>
                    <a:pt x="4940" y="5661"/>
                    <a:pt x="5701" y="4901"/>
                    <a:pt x="5701" y="3965"/>
                  </a:cubicBezTo>
                  <a:lnTo>
                    <a:pt x="5701" y="3397"/>
                  </a:lnTo>
                  <a:lnTo>
                    <a:pt x="7965" y="3397"/>
                  </a:lnTo>
                  <a:lnTo>
                    <a:pt x="7965" y="3965"/>
                  </a:lnTo>
                  <a:cubicBezTo>
                    <a:pt x="7965" y="4901"/>
                    <a:pt x="8723" y="5661"/>
                    <a:pt x="9662" y="5661"/>
                  </a:cubicBezTo>
                  <a:cubicBezTo>
                    <a:pt x="10601" y="5661"/>
                    <a:pt x="11362" y="4901"/>
                    <a:pt x="11362" y="3965"/>
                  </a:cubicBezTo>
                  <a:lnTo>
                    <a:pt x="11362" y="3397"/>
                  </a:lnTo>
                  <a:lnTo>
                    <a:pt x="13627" y="3397"/>
                  </a:lnTo>
                  <a:lnTo>
                    <a:pt x="13627" y="3965"/>
                  </a:lnTo>
                  <a:cubicBezTo>
                    <a:pt x="13627" y="4901"/>
                    <a:pt x="14385" y="5661"/>
                    <a:pt x="15324" y="5661"/>
                  </a:cubicBezTo>
                  <a:cubicBezTo>
                    <a:pt x="16263" y="5661"/>
                    <a:pt x="17024" y="4901"/>
                    <a:pt x="17024" y="3965"/>
                  </a:cubicBezTo>
                  <a:lnTo>
                    <a:pt x="17024" y="3397"/>
                  </a:lnTo>
                  <a:close/>
                  <a:moveTo>
                    <a:pt x="18192" y="7965"/>
                  </a:moveTo>
                  <a:lnTo>
                    <a:pt x="18192" y="17628"/>
                  </a:lnTo>
                  <a:cubicBezTo>
                    <a:pt x="18192" y="17939"/>
                    <a:pt x="17939" y="18192"/>
                    <a:pt x="17628" y="18192"/>
                  </a:cubicBezTo>
                  <a:lnTo>
                    <a:pt x="1700" y="18192"/>
                  </a:lnTo>
                  <a:cubicBezTo>
                    <a:pt x="1386" y="18192"/>
                    <a:pt x="1132" y="17939"/>
                    <a:pt x="1132" y="17628"/>
                  </a:cubicBezTo>
                  <a:lnTo>
                    <a:pt x="1132" y="7965"/>
                  </a:lnTo>
                  <a:close/>
                  <a:moveTo>
                    <a:pt x="4001" y="0"/>
                  </a:moveTo>
                  <a:cubicBezTo>
                    <a:pt x="3062" y="0"/>
                    <a:pt x="2304" y="761"/>
                    <a:pt x="2304" y="1700"/>
                  </a:cubicBezTo>
                  <a:lnTo>
                    <a:pt x="2304" y="2265"/>
                  </a:lnTo>
                  <a:lnTo>
                    <a:pt x="1700" y="2265"/>
                  </a:lnTo>
                  <a:cubicBezTo>
                    <a:pt x="761" y="2265"/>
                    <a:pt x="0" y="3025"/>
                    <a:pt x="0" y="3965"/>
                  </a:cubicBezTo>
                  <a:lnTo>
                    <a:pt x="0" y="17628"/>
                  </a:lnTo>
                  <a:cubicBezTo>
                    <a:pt x="0" y="18564"/>
                    <a:pt x="761" y="19324"/>
                    <a:pt x="1700" y="19324"/>
                  </a:cubicBezTo>
                  <a:lnTo>
                    <a:pt x="17628" y="19324"/>
                  </a:lnTo>
                  <a:cubicBezTo>
                    <a:pt x="18564" y="19324"/>
                    <a:pt x="19325" y="18564"/>
                    <a:pt x="19325" y="17628"/>
                  </a:cubicBezTo>
                  <a:lnTo>
                    <a:pt x="19325" y="3965"/>
                  </a:lnTo>
                  <a:cubicBezTo>
                    <a:pt x="19325" y="3025"/>
                    <a:pt x="18564" y="2265"/>
                    <a:pt x="17628" y="2265"/>
                  </a:cubicBezTo>
                  <a:lnTo>
                    <a:pt x="17024" y="2265"/>
                  </a:lnTo>
                  <a:lnTo>
                    <a:pt x="17024" y="1700"/>
                  </a:lnTo>
                  <a:cubicBezTo>
                    <a:pt x="17024" y="761"/>
                    <a:pt x="16263" y="0"/>
                    <a:pt x="15324" y="0"/>
                  </a:cubicBezTo>
                  <a:cubicBezTo>
                    <a:pt x="14385" y="0"/>
                    <a:pt x="13627" y="761"/>
                    <a:pt x="13627" y="1700"/>
                  </a:cubicBezTo>
                  <a:lnTo>
                    <a:pt x="13627" y="2265"/>
                  </a:lnTo>
                  <a:lnTo>
                    <a:pt x="11362" y="2265"/>
                  </a:lnTo>
                  <a:lnTo>
                    <a:pt x="11362" y="1700"/>
                  </a:lnTo>
                  <a:cubicBezTo>
                    <a:pt x="11362" y="761"/>
                    <a:pt x="10601" y="0"/>
                    <a:pt x="9662" y="0"/>
                  </a:cubicBezTo>
                  <a:cubicBezTo>
                    <a:pt x="8723" y="0"/>
                    <a:pt x="7965" y="761"/>
                    <a:pt x="7965" y="1700"/>
                  </a:cubicBezTo>
                  <a:lnTo>
                    <a:pt x="7965" y="2265"/>
                  </a:lnTo>
                  <a:lnTo>
                    <a:pt x="5701" y="2265"/>
                  </a:lnTo>
                  <a:lnTo>
                    <a:pt x="5701" y="1700"/>
                  </a:lnTo>
                  <a:cubicBezTo>
                    <a:pt x="5701" y="761"/>
                    <a:pt x="4940" y="0"/>
                    <a:pt x="4001"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0" name="Google Shape;14864;p73"/>
            <p:cNvSpPr/>
            <p:nvPr/>
          </p:nvSpPr>
          <p:spPr>
            <a:xfrm>
              <a:off x="5705950" y="465550"/>
              <a:ext cx="84875" cy="28325"/>
            </a:xfrm>
            <a:custGeom>
              <a:avLst/>
              <a:gdLst/>
              <a:ahLst/>
              <a:cxnLst/>
              <a:rect l="l" t="t" r="r" b="b"/>
              <a:pathLst>
                <a:path w="3395" h="1133" extrusionOk="0">
                  <a:moveTo>
                    <a:pt x="566" y="1"/>
                  </a:moveTo>
                  <a:cubicBezTo>
                    <a:pt x="252" y="1"/>
                    <a:pt x="1" y="251"/>
                    <a:pt x="1" y="565"/>
                  </a:cubicBezTo>
                  <a:cubicBezTo>
                    <a:pt x="1" y="879"/>
                    <a:pt x="252" y="1133"/>
                    <a:pt x="566" y="1133"/>
                  </a:cubicBezTo>
                  <a:lnTo>
                    <a:pt x="2830" y="1133"/>
                  </a:lnTo>
                  <a:cubicBezTo>
                    <a:pt x="3144" y="1133"/>
                    <a:pt x="3395" y="879"/>
                    <a:pt x="3395" y="565"/>
                  </a:cubicBezTo>
                  <a:cubicBezTo>
                    <a:pt x="3395" y="251"/>
                    <a:pt x="3144" y="1"/>
                    <a:pt x="28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1" name="Google Shape;14865;p73"/>
            <p:cNvSpPr/>
            <p:nvPr/>
          </p:nvSpPr>
          <p:spPr>
            <a:xfrm>
              <a:off x="5847500" y="465550"/>
              <a:ext cx="84875" cy="28325"/>
            </a:xfrm>
            <a:custGeom>
              <a:avLst/>
              <a:gdLst/>
              <a:ahLst/>
              <a:cxnLst/>
              <a:rect l="l" t="t" r="r" b="b"/>
              <a:pathLst>
                <a:path w="3395" h="1133" extrusionOk="0">
                  <a:moveTo>
                    <a:pt x="565" y="1"/>
                  </a:moveTo>
                  <a:cubicBezTo>
                    <a:pt x="251" y="1"/>
                    <a:pt x="0" y="251"/>
                    <a:pt x="0" y="565"/>
                  </a:cubicBezTo>
                  <a:cubicBezTo>
                    <a:pt x="0" y="879"/>
                    <a:pt x="251" y="1133"/>
                    <a:pt x="565" y="1133"/>
                  </a:cubicBezTo>
                  <a:lnTo>
                    <a:pt x="2830" y="1133"/>
                  </a:lnTo>
                  <a:cubicBezTo>
                    <a:pt x="3144" y="1133"/>
                    <a:pt x="3394" y="879"/>
                    <a:pt x="3394" y="565"/>
                  </a:cubicBezTo>
                  <a:cubicBezTo>
                    <a:pt x="3394" y="251"/>
                    <a:pt x="3144" y="1"/>
                    <a:pt x="28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2" name="Google Shape;14866;p73"/>
            <p:cNvSpPr/>
            <p:nvPr/>
          </p:nvSpPr>
          <p:spPr>
            <a:xfrm>
              <a:off x="5989025" y="465550"/>
              <a:ext cx="84875" cy="28325"/>
            </a:xfrm>
            <a:custGeom>
              <a:avLst/>
              <a:gdLst/>
              <a:ahLst/>
              <a:cxnLst/>
              <a:rect l="l" t="t" r="r" b="b"/>
              <a:pathLst>
                <a:path w="3395" h="1133" extrusionOk="0">
                  <a:moveTo>
                    <a:pt x="565" y="1"/>
                  </a:moveTo>
                  <a:cubicBezTo>
                    <a:pt x="251" y="1"/>
                    <a:pt x="1" y="251"/>
                    <a:pt x="1" y="565"/>
                  </a:cubicBezTo>
                  <a:cubicBezTo>
                    <a:pt x="1" y="879"/>
                    <a:pt x="251" y="1133"/>
                    <a:pt x="565" y="1133"/>
                  </a:cubicBezTo>
                  <a:lnTo>
                    <a:pt x="2830" y="1133"/>
                  </a:lnTo>
                  <a:cubicBezTo>
                    <a:pt x="3144" y="1133"/>
                    <a:pt x="3395" y="879"/>
                    <a:pt x="3395" y="565"/>
                  </a:cubicBezTo>
                  <a:cubicBezTo>
                    <a:pt x="3395" y="251"/>
                    <a:pt x="3144" y="1"/>
                    <a:pt x="28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3" name="Google Shape;14867;p73"/>
            <p:cNvSpPr/>
            <p:nvPr/>
          </p:nvSpPr>
          <p:spPr>
            <a:xfrm>
              <a:off x="5705950" y="550475"/>
              <a:ext cx="84875" cy="28325"/>
            </a:xfrm>
            <a:custGeom>
              <a:avLst/>
              <a:gdLst/>
              <a:ahLst/>
              <a:cxnLst/>
              <a:rect l="l" t="t" r="r" b="b"/>
              <a:pathLst>
                <a:path w="3395" h="1133" extrusionOk="0">
                  <a:moveTo>
                    <a:pt x="566" y="0"/>
                  </a:moveTo>
                  <a:cubicBezTo>
                    <a:pt x="252" y="0"/>
                    <a:pt x="1" y="251"/>
                    <a:pt x="1" y="565"/>
                  </a:cubicBezTo>
                  <a:cubicBezTo>
                    <a:pt x="1" y="879"/>
                    <a:pt x="252" y="1133"/>
                    <a:pt x="566" y="1133"/>
                  </a:cubicBezTo>
                  <a:lnTo>
                    <a:pt x="2830" y="1133"/>
                  </a:lnTo>
                  <a:cubicBezTo>
                    <a:pt x="3144" y="1133"/>
                    <a:pt x="3395" y="879"/>
                    <a:pt x="3395" y="565"/>
                  </a:cubicBezTo>
                  <a:cubicBezTo>
                    <a:pt x="3395" y="251"/>
                    <a:pt x="3144" y="0"/>
                    <a:pt x="283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4" name="Google Shape;14868;p73"/>
            <p:cNvSpPr/>
            <p:nvPr/>
          </p:nvSpPr>
          <p:spPr>
            <a:xfrm>
              <a:off x="5847500" y="550475"/>
              <a:ext cx="84875" cy="28325"/>
            </a:xfrm>
            <a:custGeom>
              <a:avLst/>
              <a:gdLst/>
              <a:ahLst/>
              <a:cxnLst/>
              <a:rect l="l" t="t" r="r" b="b"/>
              <a:pathLst>
                <a:path w="3395" h="1133" extrusionOk="0">
                  <a:moveTo>
                    <a:pt x="565" y="0"/>
                  </a:moveTo>
                  <a:cubicBezTo>
                    <a:pt x="251" y="0"/>
                    <a:pt x="0" y="251"/>
                    <a:pt x="0" y="565"/>
                  </a:cubicBezTo>
                  <a:cubicBezTo>
                    <a:pt x="0" y="879"/>
                    <a:pt x="251" y="1133"/>
                    <a:pt x="565" y="1133"/>
                  </a:cubicBezTo>
                  <a:lnTo>
                    <a:pt x="2830" y="1133"/>
                  </a:lnTo>
                  <a:cubicBezTo>
                    <a:pt x="3144" y="1133"/>
                    <a:pt x="3394" y="879"/>
                    <a:pt x="3394" y="565"/>
                  </a:cubicBezTo>
                  <a:cubicBezTo>
                    <a:pt x="3394" y="251"/>
                    <a:pt x="3144" y="0"/>
                    <a:pt x="283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5" name="Google Shape;14869;p73"/>
            <p:cNvSpPr/>
            <p:nvPr/>
          </p:nvSpPr>
          <p:spPr>
            <a:xfrm>
              <a:off x="5989025" y="550475"/>
              <a:ext cx="84875" cy="28325"/>
            </a:xfrm>
            <a:custGeom>
              <a:avLst/>
              <a:gdLst/>
              <a:ahLst/>
              <a:cxnLst/>
              <a:rect l="l" t="t" r="r" b="b"/>
              <a:pathLst>
                <a:path w="3395" h="1133" extrusionOk="0">
                  <a:moveTo>
                    <a:pt x="565" y="0"/>
                  </a:moveTo>
                  <a:cubicBezTo>
                    <a:pt x="251" y="0"/>
                    <a:pt x="1" y="251"/>
                    <a:pt x="1" y="565"/>
                  </a:cubicBezTo>
                  <a:cubicBezTo>
                    <a:pt x="1" y="879"/>
                    <a:pt x="251" y="1133"/>
                    <a:pt x="565" y="1133"/>
                  </a:cubicBezTo>
                  <a:lnTo>
                    <a:pt x="2830" y="1133"/>
                  </a:lnTo>
                  <a:cubicBezTo>
                    <a:pt x="3144" y="1133"/>
                    <a:pt x="3395" y="879"/>
                    <a:pt x="3395" y="565"/>
                  </a:cubicBezTo>
                  <a:cubicBezTo>
                    <a:pt x="3395" y="251"/>
                    <a:pt x="3144" y="0"/>
                    <a:pt x="283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6" name="Google Shape;14870;p73"/>
            <p:cNvSpPr/>
            <p:nvPr/>
          </p:nvSpPr>
          <p:spPr>
            <a:xfrm>
              <a:off x="5705950" y="636300"/>
              <a:ext cx="84875" cy="28325"/>
            </a:xfrm>
            <a:custGeom>
              <a:avLst/>
              <a:gdLst/>
              <a:ahLst/>
              <a:cxnLst/>
              <a:rect l="l" t="t" r="r" b="b"/>
              <a:pathLst>
                <a:path w="3395" h="1133" extrusionOk="0">
                  <a:moveTo>
                    <a:pt x="566" y="1"/>
                  </a:moveTo>
                  <a:cubicBezTo>
                    <a:pt x="252" y="1"/>
                    <a:pt x="1" y="254"/>
                    <a:pt x="1" y="568"/>
                  </a:cubicBezTo>
                  <a:cubicBezTo>
                    <a:pt x="1" y="879"/>
                    <a:pt x="252" y="1133"/>
                    <a:pt x="566" y="1133"/>
                  </a:cubicBezTo>
                  <a:lnTo>
                    <a:pt x="2830" y="1133"/>
                  </a:lnTo>
                  <a:cubicBezTo>
                    <a:pt x="3144" y="1133"/>
                    <a:pt x="3395" y="879"/>
                    <a:pt x="3395" y="568"/>
                  </a:cubicBezTo>
                  <a:cubicBezTo>
                    <a:pt x="3395" y="254"/>
                    <a:pt x="3144" y="1"/>
                    <a:pt x="28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7" name="Google Shape;14871;p73"/>
            <p:cNvSpPr/>
            <p:nvPr/>
          </p:nvSpPr>
          <p:spPr>
            <a:xfrm>
              <a:off x="5847500" y="636300"/>
              <a:ext cx="84875" cy="28325"/>
            </a:xfrm>
            <a:custGeom>
              <a:avLst/>
              <a:gdLst/>
              <a:ahLst/>
              <a:cxnLst/>
              <a:rect l="l" t="t" r="r" b="b"/>
              <a:pathLst>
                <a:path w="3395" h="1133" extrusionOk="0">
                  <a:moveTo>
                    <a:pt x="565" y="1"/>
                  </a:moveTo>
                  <a:cubicBezTo>
                    <a:pt x="251" y="1"/>
                    <a:pt x="0" y="254"/>
                    <a:pt x="0" y="568"/>
                  </a:cubicBezTo>
                  <a:cubicBezTo>
                    <a:pt x="0" y="879"/>
                    <a:pt x="251" y="1133"/>
                    <a:pt x="565" y="1133"/>
                  </a:cubicBezTo>
                  <a:lnTo>
                    <a:pt x="2830" y="1133"/>
                  </a:lnTo>
                  <a:cubicBezTo>
                    <a:pt x="3144" y="1133"/>
                    <a:pt x="3394" y="879"/>
                    <a:pt x="3394" y="568"/>
                  </a:cubicBezTo>
                  <a:cubicBezTo>
                    <a:pt x="3394" y="254"/>
                    <a:pt x="3144" y="1"/>
                    <a:pt x="28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8" name="Google Shape;14872;p73"/>
            <p:cNvSpPr/>
            <p:nvPr/>
          </p:nvSpPr>
          <p:spPr>
            <a:xfrm>
              <a:off x="5989025" y="636300"/>
              <a:ext cx="84875" cy="28325"/>
            </a:xfrm>
            <a:custGeom>
              <a:avLst/>
              <a:gdLst/>
              <a:ahLst/>
              <a:cxnLst/>
              <a:rect l="l" t="t" r="r" b="b"/>
              <a:pathLst>
                <a:path w="3395" h="1133" extrusionOk="0">
                  <a:moveTo>
                    <a:pt x="565" y="1"/>
                  </a:moveTo>
                  <a:cubicBezTo>
                    <a:pt x="251" y="1"/>
                    <a:pt x="1" y="254"/>
                    <a:pt x="1" y="568"/>
                  </a:cubicBezTo>
                  <a:cubicBezTo>
                    <a:pt x="1" y="879"/>
                    <a:pt x="251" y="1133"/>
                    <a:pt x="565" y="1133"/>
                  </a:cubicBezTo>
                  <a:lnTo>
                    <a:pt x="2830" y="1133"/>
                  </a:lnTo>
                  <a:cubicBezTo>
                    <a:pt x="3144" y="1133"/>
                    <a:pt x="3395" y="879"/>
                    <a:pt x="3395" y="568"/>
                  </a:cubicBezTo>
                  <a:cubicBezTo>
                    <a:pt x="3395" y="254"/>
                    <a:pt x="3144" y="1"/>
                    <a:pt x="28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grpSp>
      <p:sp>
        <p:nvSpPr>
          <p:cNvPr id="49" name="Google Shape;16420;p77"/>
          <p:cNvSpPr/>
          <p:nvPr/>
        </p:nvSpPr>
        <p:spPr>
          <a:xfrm>
            <a:off x="1974208" y="3043747"/>
            <a:ext cx="341579" cy="341772"/>
          </a:xfrm>
          <a:custGeom>
            <a:avLst/>
            <a:gdLst/>
            <a:ahLst/>
            <a:cxnLst/>
            <a:rect l="l" t="t" r="r" b="b"/>
            <a:pathLst>
              <a:path w="14147" h="14155" extrusionOk="0">
                <a:moveTo>
                  <a:pt x="7058" y="891"/>
                </a:moveTo>
                <a:lnTo>
                  <a:pt x="11311" y="3285"/>
                </a:lnTo>
                <a:lnTo>
                  <a:pt x="2805" y="3285"/>
                </a:lnTo>
                <a:lnTo>
                  <a:pt x="7058" y="891"/>
                </a:lnTo>
                <a:close/>
                <a:moveTo>
                  <a:pt x="12886" y="4136"/>
                </a:moveTo>
                <a:cubicBezTo>
                  <a:pt x="13107" y="4136"/>
                  <a:pt x="13264" y="4325"/>
                  <a:pt x="13264" y="4545"/>
                </a:cubicBezTo>
                <a:lnTo>
                  <a:pt x="13264" y="4986"/>
                </a:lnTo>
                <a:lnTo>
                  <a:pt x="851" y="4986"/>
                </a:lnTo>
                <a:lnTo>
                  <a:pt x="851" y="4545"/>
                </a:lnTo>
                <a:cubicBezTo>
                  <a:pt x="851" y="4325"/>
                  <a:pt x="1040" y="4136"/>
                  <a:pt x="1261" y="4136"/>
                </a:cubicBezTo>
                <a:close/>
                <a:moveTo>
                  <a:pt x="3309" y="5806"/>
                </a:moveTo>
                <a:lnTo>
                  <a:pt x="3309" y="9996"/>
                </a:lnTo>
                <a:lnTo>
                  <a:pt x="2490" y="9996"/>
                </a:lnTo>
                <a:lnTo>
                  <a:pt x="2490" y="5806"/>
                </a:lnTo>
                <a:close/>
                <a:moveTo>
                  <a:pt x="5798" y="5806"/>
                </a:moveTo>
                <a:lnTo>
                  <a:pt x="5798" y="9996"/>
                </a:lnTo>
                <a:lnTo>
                  <a:pt x="4128" y="9996"/>
                </a:lnTo>
                <a:lnTo>
                  <a:pt x="4128" y="5806"/>
                </a:lnTo>
                <a:close/>
                <a:moveTo>
                  <a:pt x="7499" y="5806"/>
                </a:moveTo>
                <a:lnTo>
                  <a:pt x="7499" y="9996"/>
                </a:lnTo>
                <a:lnTo>
                  <a:pt x="6617" y="9996"/>
                </a:lnTo>
                <a:lnTo>
                  <a:pt x="6617" y="5806"/>
                </a:lnTo>
                <a:close/>
                <a:moveTo>
                  <a:pt x="9956" y="5806"/>
                </a:moveTo>
                <a:lnTo>
                  <a:pt x="9956" y="9996"/>
                </a:lnTo>
                <a:lnTo>
                  <a:pt x="8286" y="9996"/>
                </a:lnTo>
                <a:lnTo>
                  <a:pt x="8286" y="5806"/>
                </a:lnTo>
                <a:close/>
                <a:moveTo>
                  <a:pt x="11626" y="5806"/>
                </a:moveTo>
                <a:lnTo>
                  <a:pt x="11626" y="9996"/>
                </a:lnTo>
                <a:lnTo>
                  <a:pt x="10807" y="9996"/>
                </a:lnTo>
                <a:lnTo>
                  <a:pt x="10807" y="5806"/>
                </a:lnTo>
                <a:close/>
                <a:moveTo>
                  <a:pt x="12004" y="10815"/>
                </a:moveTo>
                <a:cubicBezTo>
                  <a:pt x="12256" y="10815"/>
                  <a:pt x="12445" y="11004"/>
                  <a:pt x="12445" y="11256"/>
                </a:cubicBezTo>
                <a:lnTo>
                  <a:pt x="12445" y="11634"/>
                </a:lnTo>
                <a:lnTo>
                  <a:pt x="1670" y="11634"/>
                </a:lnTo>
                <a:lnTo>
                  <a:pt x="1670" y="11256"/>
                </a:lnTo>
                <a:cubicBezTo>
                  <a:pt x="1670" y="11004"/>
                  <a:pt x="1859" y="10815"/>
                  <a:pt x="2048" y="10815"/>
                </a:cubicBezTo>
                <a:close/>
                <a:moveTo>
                  <a:pt x="12886" y="12422"/>
                </a:moveTo>
                <a:cubicBezTo>
                  <a:pt x="13107" y="12422"/>
                  <a:pt x="13264" y="12642"/>
                  <a:pt x="13264" y="12863"/>
                </a:cubicBezTo>
                <a:lnTo>
                  <a:pt x="13264" y="13304"/>
                </a:lnTo>
                <a:lnTo>
                  <a:pt x="851" y="13304"/>
                </a:lnTo>
                <a:lnTo>
                  <a:pt x="851" y="12863"/>
                </a:lnTo>
                <a:cubicBezTo>
                  <a:pt x="851" y="12642"/>
                  <a:pt x="1040" y="12422"/>
                  <a:pt x="1261" y="12422"/>
                </a:cubicBezTo>
                <a:close/>
                <a:moveTo>
                  <a:pt x="7058" y="1"/>
                </a:moveTo>
                <a:cubicBezTo>
                  <a:pt x="6987" y="1"/>
                  <a:pt x="6916" y="24"/>
                  <a:pt x="6869" y="72"/>
                </a:cubicBezTo>
                <a:lnTo>
                  <a:pt x="1103" y="3348"/>
                </a:lnTo>
                <a:cubicBezTo>
                  <a:pt x="473" y="3411"/>
                  <a:pt x="1" y="3915"/>
                  <a:pt x="1" y="4545"/>
                </a:cubicBezTo>
                <a:lnTo>
                  <a:pt x="1" y="5365"/>
                </a:lnTo>
                <a:cubicBezTo>
                  <a:pt x="1" y="5617"/>
                  <a:pt x="221" y="5806"/>
                  <a:pt x="442" y="5806"/>
                </a:cubicBezTo>
                <a:lnTo>
                  <a:pt x="1702" y="5806"/>
                </a:lnTo>
                <a:lnTo>
                  <a:pt x="1702" y="10059"/>
                </a:lnTo>
                <a:cubicBezTo>
                  <a:pt x="1229" y="10216"/>
                  <a:pt x="883" y="10689"/>
                  <a:pt x="883" y="11256"/>
                </a:cubicBezTo>
                <a:lnTo>
                  <a:pt x="883" y="11729"/>
                </a:lnTo>
                <a:cubicBezTo>
                  <a:pt x="410" y="11886"/>
                  <a:pt x="64" y="12359"/>
                  <a:pt x="64" y="12894"/>
                </a:cubicBezTo>
                <a:lnTo>
                  <a:pt x="64" y="13713"/>
                </a:lnTo>
                <a:cubicBezTo>
                  <a:pt x="64" y="13965"/>
                  <a:pt x="253" y="14154"/>
                  <a:pt x="473" y="14154"/>
                </a:cubicBezTo>
                <a:lnTo>
                  <a:pt x="13768" y="14154"/>
                </a:lnTo>
                <a:cubicBezTo>
                  <a:pt x="13989" y="14154"/>
                  <a:pt x="14146" y="13965"/>
                  <a:pt x="14146" y="13713"/>
                </a:cubicBezTo>
                <a:lnTo>
                  <a:pt x="14146" y="12894"/>
                </a:lnTo>
                <a:cubicBezTo>
                  <a:pt x="14146" y="12359"/>
                  <a:pt x="13800" y="11918"/>
                  <a:pt x="13327" y="11729"/>
                </a:cubicBezTo>
                <a:lnTo>
                  <a:pt x="13327" y="11256"/>
                </a:lnTo>
                <a:cubicBezTo>
                  <a:pt x="13327" y="10689"/>
                  <a:pt x="12981" y="10248"/>
                  <a:pt x="12508" y="10059"/>
                </a:cubicBezTo>
                <a:lnTo>
                  <a:pt x="12508" y="5806"/>
                </a:lnTo>
                <a:lnTo>
                  <a:pt x="13768" y="5806"/>
                </a:lnTo>
                <a:cubicBezTo>
                  <a:pt x="13989" y="5806"/>
                  <a:pt x="14146" y="5617"/>
                  <a:pt x="14146" y="5396"/>
                </a:cubicBezTo>
                <a:lnTo>
                  <a:pt x="14146" y="4545"/>
                </a:lnTo>
                <a:cubicBezTo>
                  <a:pt x="14115" y="3915"/>
                  <a:pt x="13642" y="3380"/>
                  <a:pt x="13012" y="3348"/>
                </a:cubicBezTo>
                <a:lnTo>
                  <a:pt x="7247" y="72"/>
                </a:lnTo>
                <a:cubicBezTo>
                  <a:pt x="7200" y="24"/>
                  <a:pt x="7129" y="1"/>
                  <a:pt x="7058" y="1"/>
                </a:cubicBezTo>
                <a:close/>
              </a:path>
            </a:pathLst>
          </a:custGeom>
          <a:solidFill>
            <a:schemeClr val="bg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Tôn</a:t>
            </a:r>
            <a:r>
              <a:rPr lang="en-US" dirty="0"/>
              <a:t> </a:t>
            </a:r>
            <a:r>
              <a:rPr lang="en-US" dirty="0" err="1"/>
              <a:t>giáo</a:t>
            </a:r>
            <a:r>
              <a:rPr lang="en-US" dirty="0"/>
              <a:t> </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082" y="1657349"/>
            <a:ext cx="4010526" cy="2381251"/>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1068" y="1657579"/>
            <a:ext cx="4099532" cy="2305051"/>
          </a:xfrm>
          <a:prstGeom prst="rect">
            <a:avLst/>
          </a:prstGeom>
        </p:spPr>
      </p:pic>
      <p:sp>
        <p:nvSpPr>
          <p:cNvPr id="17" name="Action Button: Beginning 16">
            <a:hlinkClick r:id="rId4" action="ppaction://hlinksldjump" highlightClick="1"/>
          </p:cNvPr>
          <p:cNvSpPr/>
          <p:nvPr/>
        </p:nvSpPr>
        <p:spPr>
          <a:xfrm>
            <a:off x="8610600" y="4705350"/>
            <a:ext cx="533400" cy="43815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3534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Sử </a:t>
            </a:r>
            <a:r>
              <a:rPr lang="it-IT" dirty="0"/>
              <a:t>thi Ma-ha-bha-ra-ta và Ra-ma-y-a-na</a:t>
            </a:r>
            <a:endParaRPr lang="en-US"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991683"/>
            <a:ext cx="2763982" cy="3800475"/>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018996"/>
            <a:ext cx="2771775" cy="3705582"/>
          </a:xfrm>
          <a:prstGeom prst="rect">
            <a:avLst/>
          </a:prstGeom>
        </p:spPr>
      </p:pic>
      <p:sp>
        <p:nvSpPr>
          <p:cNvPr id="17" name="Action Button: Beginning 16">
            <a:hlinkClick r:id="rId4" action="ppaction://hlinksldjump" highlightClick="1"/>
          </p:cNvPr>
          <p:cNvSpPr/>
          <p:nvPr/>
        </p:nvSpPr>
        <p:spPr>
          <a:xfrm>
            <a:off x="8534400" y="4629150"/>
            <a:ext cx="533400" cy="4572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72854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Chữ</a:t>
            </a:r>
            <a:r>
              <a:rPr lang="en-US" dirty="0"/>
              <a:t> </a:t>
            </a:r>
            <a:r>
              <a:rPr lang="en-US" dirty="0" err="1"/>
              <a:t>viết</a:t>
            </a:r>
            <a:endParaRPr lang="en-US"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192496"/>
            <a:ext cx="4061240" cy="2891855"/>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0840" y="867349"/>
            <a:ext cx="3908558" cy="3486149"/>
          </a:xfrm>
          <a:prstGeom prst="rect">
            <a:avLst/>
          </a:prstGeom>
        </p:spPr>
      </p:pic>
      <p:sp>
        <p:nvSpPr>
          <p:cNvPr id="17" name="Action Button: Beginning 16">
            <a:hlinkClick r:id="rId4" action="ppaction://hlinksldjump" highlightClick="1"/>
          </p:cNvPr>
          <p:cNvSpPr/>
          <p:nvPr/>
        </p:nvSpPr>
        <p:spPr>
          <a:xfrm>
            <a:off x="8579398" y="4629150"/>
            <a:ext cx="488402" cy="3810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53628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07"/>
        <p:cNvGrpSpPr/>
        <p:nvPr/>
      </p:nvGrpSpPr>
      <p:grpSpPr>
        <a:xfrm>
          <a:off x="0" y="0"/>
          <a:ext cx="0" cy="0"/>
          <a:chOff x="0" y="0"/>
          <a:chExt cx="0" cy="0"/>
        </a:xfrm>
      </p:grpSpPr>
      <p:sp>
        <p:nvSpPr>
          <p:cNvPr id="1508" name="Google Shape;1508;p49"/>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p>
            <a:pPr lvl="0"/>
            <a:r>
              <a:rPr lang="en-US" dirty="0" smtClean="0"/>
              <a:t>C</a:t>
            </a:r>
            <a:r>
              <a:rPr lang="vi-VN" dirty="0" smtClean="0"/>
              <a:t>ột </a:t>
            </a:r>
            <a:r>
              <a:rPr lang="vi-VN" dirty="0"/>
              <a:t>đá A-sô-ca </a:t>
            </a: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1" y="1200150"/>
            <a:ext cx="5000625" cy="2667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624078"/>
            <a:ext cx="2819400" cy="3918966"/>
          </a:xfrm>
          <a:prstGeom prst="rect">
            <a:avLst/>
          </a:prstGeom>
        </p:spPr>
      </p:pic>
    </p:spTree>
    <p:extLst>
      <p:ext uri="{BB962C8B-B14F-4D97-AF65-F5344CB8AC3E}">
        <p14:creationId xmlns:p14="http://schemas.microsoft.com/office/powerpoint/2010/main" val="17062498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Đ</a:t>
            </a:r>
            <a:r>
              <a:rPr lang="vi-VN" dirty="0" smtClean="0"/>
              <a:t>ại </a:t>
            </a:r>
            <a:r>
              <a:rPr lang="vi-VN" dirty="0"/>
              <a:t>bảo tháp San-chi</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5300" y="1047750"/>
            <a:ext cx="6590269" cy="3657599"/>
          </a:xfrm>
          <a:prstGeom prst="rect">
            <a:avLst/>
          </a:prstGeom>
        </p:spPr>
      </p:pic>
      <p:sp>
        <p:nvSpPr>
          <p:cNvPr id="5" name="Action Button: Beginning 4">
            <a:hlinkClick r:id="rId3" action="ppaction://hlinksldjump" highlightClick="1"/>
          </p:cNvPr>
          <p:cNvSpPr/>
          <p:nvPr/>
        </p:nvSpPr>
        <p:spPr>
          <a:xfrm>
            <a:off x="8506858" y="4598163"/>
            <a:ext cx="609600" cy="4572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4895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9"/>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NỘI DUNG CHÍNH</a:t>
            </a:r>
            <a:endParaRPr dirty="0"/>
          </a:p>
        </p:txBody>
      </p:sp>
      <p:sp>
        <p:nvSpPr>
          <p:cNvPr id="321" name="Google Shape;321;p29"/>
          <p:cNvSpPr txBox="1">
            <a:spLocks noGrp="1"/>
          </p:cNvSpPr>
          <p:nvPr>
            <p:ph type="body" idx="1"/>
          </p:nvPr>
        </p:nvSpPr>
        <p:spPr>
          <a:xfrm>
            <a:off x="685800" y="1152475"/>
            <a:ext cx="7772400" cy="3416400"/>
          </a:xfrm>
          <a:prstGeom prst="rect">
            <a:avLst/>
          </a:prstGeom>
        </p:spPr>
        <p:txBody>
          <a:bodyPr spcFirstLastPara="1" wrap="square" lIns="91425" tIns="91425" rIns="91425" bIns="91425" anchor="t" anchorCtr="0">
            <a:noAutofit/>
          </a:bodyPr>
          <a:lstStyle/>
          <a:p>
            <a:pPr marL="0" indent="0" algn="just">
              <a:buClr>
                <a:schemeClr val="dk1"/>
              </a:buClr>
              <a:buSzPts val="1100"/>
              <a:buNone/>
            </a:pPr>
            <a:r>
              <a:rPr lang="en-US" sz="3600" dirty="0" smtClean="0"/>
              <a:t>1. </a:t>
            </a:r>
            <a:r>
              <a:rPr lang="en-US" sz="3600" dirty="0" err="1" smtClean="0"/>
              <a:t>Điều</a:t>
            </a:r>
            <a:r>
              <a:rPr lang="en-US" sz="3600" dirty="0" smtClean="0"/>
              <a:t> </a:t>
            </a:r>
            <a:r>
              <a:rPr lang="en-US" sz="3600" dirty="0" err="1"/>
              <a:t>kiện</a:t>
            </a:r>
            <a:r>
              <a:rPr lang="en-US" sz="3600" dirty="0"/>
              <a:t> </a:t>
            </a:r>
            <a:r>
              <a:rPr lang="en-US" sz="3600" dirty="0" err="1"/>
              <a:t>tự</a:t>
            </a:r>
            <a:r>
              <a:rPr lang="en-US" sz="3600" dirty="0"/>
              <a:t> </a:t>
            </a:r>
            <a:r>
              <a:rPr lang="en-US" sz="3600" dirty="0" err="1"/>
              <a:t>nhiên</a:t>
            </a:r>
            <a:endParaRPr lang="en-US" sz="3600" dirty="0"/>
          </a:p>
          <a:p>
            <a:pPr marL="0" lvl="0" indent="0" algn="just">
              <a:buClr>
                <a:schemeClr val="dk1"/>
              </a:buClr>
              <a:buSzPts val="1100"/>
              <a:buNone/>
            </a:pPr>
            <a:r>
              <a:rPr lang="vi-VN" sz="3600" dirty="0"/>
              <a:t>2. Chế độ xã hội ở Ấn </a:t>
            </a:r>
            <a:r>
              <a:rPr lang="vi-VN" sz="3600" dirty="0" smtClean="0"/>
              <a:t>Độ</a:t>
            </a:r>
            <a:endParaRPr lang="en-US" sz="3600" dirty="0" smtClean="0"/>
          </a:p>
          <a:p>
            <a:pPr marL="0" lvl="0" indent="0" algn="just">
              <a:buClr>
                <a:schemeClr val="dk1"/>
              </a:buClr>
              <a:buSzPts val="1100"/>
              <a:buNone/>
            </a:pPr>
            <a:r>
              <a:rPr lang="vi-VN" sz="3600" dirty="0"/>
              <a:t>3. Những thành tựu văn hoá tiêu biểu</a:t>
            </a:r>
            <a:endParaRPr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Toán</a:t>
            </a:r>
            <a:r>
              <a:rPr lang="en-US" dirty="0"/>
              <a:t> </a:t>
            </a:r>
            <a:r>
              <a:rPr lang="en-US" dirty="0" err="1"/>
              <a:t>học</a:t>
            </a:r>
            <a:r>
              <a:rPr lang="en-US" dirty="0"/>
              <a:t/>
            </a:r>
            <a:br>
              <a:rPr lang="en-US" dirty="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047750"/>
            <a:ext cx="6000750" cy="3711893"/>
          </a:xfrm>
          <a:prstGeom prst="rect">
            <a:avLst/>
          </a:prstGeom>
        </p:spPr>
      </p:pic>
    </p:spTree>
    <p:extLst>
      <p:ext uri="{BB962C8B-B14F-4D97-AF65-F5344CB8AC3E}">
        <p14:creationId xmlns:p14="http://schemas.microsoft.com/office/powerpoint/2010/main" val="17419287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41"/>
        <p:cNvGrpSpPr/>
        <p:nvPr/>
      </p:nvGrpSpPr>
      <p:grpSpPr>
        <a:xfrm>
          <a:off x="0" y="0"/>
          <a:ext cx="0" cy="0"/>
          <a:chOff x="0" y="0"/>
          <a:chExt cx="0" cy="0"/>
        </a:xfrm>
      </p:grpSpPr>
      <p:sp>
        <p:nvSpPr>
          <p:cNvPr id="5642" name="Google Shape;5642;p54"/>
          <p:cNvSpPr txBox="1">
            <a:spLocks noGrp="1"/>
          </p:cNvSpPr>
          <p:nvPr>
            <p:ph type="title"/>
          </p:nvPr>
        </p:nvSpPr>
        <p:spPr>
          <a:xfrm>
            <a:off x="685800" y="2503200"/>
            <a:ext cx="4323900" cy="841800"/>
          </a:xfrm>
          <a:prstGeom prst="rect">
            <a:avLst/>
          </a:prstGeom>
        </p:spPr>
        <p:txBody>
          <a:bodyPr spcFirstLastPara="1" wrap="square" lIns="91425" tIns="91425" rIns="91425" bIns="91425" anchor="ctr" anchorCtr="0">
            <a:noAutofit/>
          </a:bodyPr>
          <a:lstStyle/>
          <a:p>
            <a:pPr lvl="0"/>
            <a:r>
              <a:rPr lang="en-US" dirty="0" smtClean="0"/>
              <a:t>LUYỆN TẬP</a:t>
            </a:r>
            <a:endParaRPr dirty="0"/>
          </a:p>
        </p:txBody>
      </p:sp>
      <p:sp>
        <p:nvSpPr>
          <p:cNvPr id="5643" name="Google Shape;5643;p54"/>
          <p:cNvSpPr txBox="1">
            <a:spLocks noGrp="1"/>
          </p:cNvSpPr>
          <p:nvPr>
            <p:ph type="title" idx="2"/>
          </p:nvPr>
        </p:nvSpPr>
        <p:spPr>
          <a:xfrm>
            <a:off x="685800" y="1335000"/>
            <a:ext cx="4323900" cy="116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04</a:t>
            </a:r>
            <a:endParaRPr dirty="0"/>
          </a:p>
        </p:txBody>
      </p:sp>
      <p:sp>
        <p:nvSpPr>
          <p:cNvPr id="5645" name="Google Shape;5645;p54"/>
          <p:cNvSpPr/>
          <p:nvPr/>
        </p:nvSpPr>
        <p:spPr>
          <a:xfrm>
            <a:off x="5244450" y="1211550"/>
            <a:ext cx="2720400" cy="272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91" name="Google Shape;5691;p54"/>
          <p:cNvCxnSpPr/>
          <p:nvPr/>
        </p:nvCxnSpPr>
        <p:spPr>
          <a:xfrm>
            <a:off x="698550" y="2485500"/>
            <a:ext cx="2149200" cy="17700"/>
          </a:xfrm>
          <a:prstGeom prst="straightConnector1">
            <a:avLst/>
          </a:prstGeom>
          <a:noFill/>
          <a:ln w="19050" cap="flat" cmpd="sng">
            <a:solidFill>
              <a:schemeClr val="dk2"/>
            </a:solidFill>
            <a:prstDash val="dash"/>
            <a:round/>
            <a:headEnd type="none" w="med" len="med"/>
            <a:tailEnd type="none" w="med" len="med"/>
          </a:ln>
        </p:spPr>
      </p:cxnSp>
      <p:sp>
        <p:nvSpPr>
          <p:cNvPr id="2" name="Subtitle 1"/>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5493" y="1263780"/>
            <a:ext cx="2405063" cy="2668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49"/>
        <p:cNvGrpSpPr/>
        <p:nvPr/>
      </p:nvGrpSpPr>
      <p:grpSpPr>
        <a:xfrm>
          <a:off x="0" y="0"/>
          <a:ext cx="0" cy="0"/>
          <a:chOff x="0" y="0"/>
          <a:chExt cx="0" cy="0"/>
        </a:xfrm>
      </p:grpSpPr>
      <p:sp>
        <p:nvSpPr>
          <p:cNvPr id="5550" name="Google Shape;5550;p52"/>
          <p:cNvSpPr txBox="1">
            <a:spLocks noGrp="1"/>
          </p:cNvSpPr>
          <p:nvPr>
            <p:ph type="title"/>
          </p:nvPr>
        </p:nvSpPr>
        <p:spPr>
          <a:xfrm>
            <a:off x="1327447" y="1047750"/>
            <a:ext cx="6283500" cy="2923444"/>
          </a:xfrm>
          <a:prstGeom prst="rect">
            <a:avLst/>
          </a:prstGeom>
        </p:spPr>
        <p:txBody>
          <a:bodyPr spcFirstLastPara="1" wrap="square" lIns="91425" tIns="91425" rIns="91425" bIns="91425" anchor="b" anchorCtr="0">
            <a:noAutofit/>
          </a:bodyPr>
          <a:lstStyle/>
          <a:p>
            <a:pPr lvl="0"/>
            <a:r>
              <a:rPr lang="vi-VN" sz="4400" dirty="0"/>
              <a:t>Sự phân hóa trong xã hội cổ đại Ấn Độ được biểu hiện như thế nào?</a:t>
            </a:r>
            <a:endParaRPr sz="4400" dirty="0"/>
          </a:p>
        </p:txBody>
      </p:sp>
      <p:grpSp>
        <p:nvGrpSpPr>
          <p:cNvPr id="5551" name="Google Shape;5551;p52"/>
          <p:cNvGrpSpPr/>
          <p:nvPr/>
        </p:nvGrpSpPr>
        <p:grpSpPr>
          <a:xfrm>
            <a:off x="5870054" y="3210093"/>
            <a:ext cx="3398034" cy="2704539"/>
            <a:chOff x="1445400" y="3224625"/>
            <a:chExt cx="965625" cy="768575"/>
          </a:xfrm>
        </p:grpSpPr>
        <p:sp>
          <p:nvSpPr>
            <p:cNvPr id="5552" name="Google Shape;5552;p52"/>
            <p:cNvSpPr/>
            <p:nvPr/>
          </p:nvSpPr>
          <p:spPr>
            <a:xfrm>
              <a:off x="1445400" y="3369000"/>
              <a:ext cx="964425" cy="624200"/>
            </a:xfrm>
            <a:custGeom>
              <a:avLst/>
              <a:gdLst/>
              <a:ahLst/>
              <a:cxnLst/>
              <a:rect l="l" t="t" r="r" b="b"/>
              <a:pathLst>
                <a:path w="38577" h="24968" extrusionOk="0">
                  <a:moveTo>
                    <a:pt x="38577" y="0"/>
                  </a:moveTo>
                  <a:cubicBezTo>
                    <a:pt x="37755" y="358"/>
                    <a:pt x="36958" y="786"/>
                    <a:pt x="36196" y="1310"/>
                  </a:cubicBezTo>
                  <a:cubicBezTo>
                    <a:pt x="35041" y="2096"/>
                    <a:pt x="33981" y="3048"/>
                    <a:pt x="32993" y="4108"/>
                  </a:cubicBezTo>
                  <a:cubicBezTo>
                    <a:pt x="32505" y="4608"/>
                    <a:pt x="32064" y="5191"/>
                    <a:pt x="31600" y="5763"/>
                  </a:cubicBezTo>
                  <a:cubicBezTo>
                    <a:pt x="31171" y="6358"/>
                    <a:pt x="30719" y="6930"/>
                    <a:pt x="30314" y="7561"/>
                  </a:cubicBezTo>
                  <a:lnTo>
                    <a:pt x="29040" y="9513"/>
                  </a:lnTo>
                  <a:cubicBezTo>
                    <a:pt x="28623" y="10180"/>
                    <a:pt x="28147" y="10835"/>
                    <a:pt x="27683" y="11490"/>
                  </a:cubicBezTo>
                  <a:cubicBezTo>
                    <a:pt x="27135" y="12252"/>
                    <a:pt x="26564" y="12990"/>
                    <a:pt x="25968" y="13716"/>
                  </a:cubicBezTo>
                  <a:cubicBezTo>
                    <a:pt x="25123" y="14752"/>
                    <a:pt x="24230" y="15740"/>
                    <a:pt x="23266" y="16681"/>
                  </a:cubicBezTo>
                  <a:cubicBezTo>
                    <a:pt x="22563" y="17383"/>
                    <a:pt x="21825" y="18038"/>
                    <a:pt x="21051" y="18657"/>
                  </a:cubicBezTo>
                  <a:cubicBezTo>
                    <a:pt x="19741" y="19693"/>
                    <a:pt x="18289" y="20598"/>
                    <a:pt x="16741" y="21324"/>
                  </a:cubicBezTo>
                  <a:lnTo>
                    <a:pt x="16169" y="21574"/>
                  </a:lnTo>
                  <a:cubicBezTo>
                    <a:pt x="15967" y="21658"/>
                    <a:pt x="15777" y="21753"/>
                    <a:pt x="15574" y="21813"/>
                  </a:cubicBezTo>
                  <a:cubicBezTo>
                    <a:pt x="15169" y="21955"/>
                    <a:pt x="14753" y="22098"/>
                    <a:pt x="14348" y="22229"/>
                  </a:cubicBezTo>
                  <a:lnTo>
                    <a:pt x="13098" y="22563"/>
                  </a:lnTo>
                  <a:cubicBezTo>
                    <a:pt x="12681" y="22646"/>
                    <a:pt x="12252" y="22706"/>
                    <a:pt x="11836" y="22789"/>
                  </a:cubicBezTo>
                  <a:cubicBezTo>
                    <a:pt x="10933" y="22922"/>
                    <a:pt x="10020" y="22985"/>
                    <a:pt x="9111" y="22985"/>
                  </a:cubicBezTo>
                  <a:cubicBezTo>
                    <a:pt x="8318" y="22985"/>
                    <a:pt x="7528" y="22937"/>
                    <a:pt x="6752" y="22848"/>
                  </a:cubicBezTo>
                  <a:cubicBezTo>
                    <a:pt x="5918" y="22765"/>
                    <a:pt x="5097" y="22610"/>
                    <a:pt x="4275" y="22444"/>
                  </a:cubicBezTo>
                  <a:lnTo>
                    <a:pt x="3073" y="22146"/>
                  </a:lnTo>
                  <a:cubicBezTo>
                    <a:pt x="2680" y="22039"/>
                    <a:pt x="2287" y="21920"/>
                    <a:pt x="1894" y="21801"/>
                  </a:cubicBezTo>
                  <a:cubicBezTo>
                    <a:pt x="1596" y="21717"/>
                    <a:pt x="1299" y="21622"/>
                    <a:pt x="1001" y="21515"/>
                  </a:cubicBezTo>
                  <a:lnTo>
                    <a:pt x="1" y="23241"/>
                  </a:lnTo>
                  <a:cubicBezTo>
                    <a:pt x="156" y="23301"/>
                    <a:pt x="298" y="23348"/>
                    <a:pt x="453" y="23408"/>
                  </a:cubicBezTo>
                  <a:cubicBezTo>
                    <a:pt x="2144" y="23979"/>
                    <a:pt x="3930" y="24432"/>
                    <a:pt x="5811" y="24706"/>
                  </a:cubicBezTo>
                  <a:cubicBezTo>
                    <a:pt x="6275" y="24765"/>
                    <a:pt x="6752" y="24825"/>
                    <a:pt x="7228" y="24872"/>
                  </a:cubicBezTo>
                  <a:lnTo>
                    <a:pt x="8669" y="24968"/>
                  </a:lnTo>
                  <a:cubicBezTo>
                    <a:pt x="9157" y="24956"/>
                    <a:pt x="9645" y="24956"/>
                    <a:pt x="10133" y="24944"/>
                  </a:cubicBezTo>
                  <a:cubicBezTo>
                    <a:pt x="10633" y="24908"/>
                    <a:pt x="11121" y="24849"/>
                    <a:pt x="11609" y="24813"/>
                  </a:cubicBezTo>
                  <a:cubicBezTo>
                    <a:pt x="13586" y="24575"/>
                    <a:pt x="15538" y="24015"/>
                    <a:pt x="17336" y="23217"/>
                  </a:cubicBezTo>
                  <a:cubicBezTo>
                    <a:pt x="19146" y="22408"/>
                    <a:pt x="20789" y="21372"/>
                    <a:pt x="22265" y="20205"/>
                  </a:cubicBezTo>
                  <a:cubicBezTo>
                    <a:pt x="22980" y="19610"/>
                    <a:pt x="23706" y="19015"/>
                    <a:pt x="24349" y="18384"/>
                  </a:cubicBezTo>
                  <a:cubicBezTo>
                    <a:pt x="24932" y="17848"/>
                    <a:pt x="25468" y="17276"/>
                    <a:pt x="25992" y="16717"/>
                  </a:cubicBezTo>
                  <a:cubicBezTo>
                    <a:pt x="26075" y="16610"/>
                    <a:pt x="26171" y="16514"/>
                    <a:pt x="26254" y="16431"/>
                  </a:cubicBezTo>
                  <a:cubicBezTo>
                    <a:pt x="27016" y="15550"/>
                    <a:pt x="27754" y="14657"/>
                    <a:pt x="28457" y="13752"/>
                  </a:cubicBezTo>
                  <a:cubicBezTo>
                    <a:pt x="28826" y="13276"/>
                    <a:pt x="29183" y="12788"/>
                    <a:pt x="29528" y="12288"/>
                  </a:cubicBezTo>
                  <a:lnTo>
                    <a:pt x="30278" y="11216"/>
                  </a:lnTo>
                  <a:lnTo>
                    <a:pt x="30969" y="10144"/>
                  </a:lnTo>
                  <a:lnTo>
                    <a:pt x="32255" y="8204"/>
                  </a:lnTo>
                  <a:cubicBezTo>
                    <a:pt x="33088" y="7025"/>
                    <a:pt x="33969" y="5906"/>
                    <a:pt x="34922" y="4941"/>
                  </a:cubicBezTo>
                  <a:cubicBezTo>
                    <a:pt x="35874" y="3953"/>
                    <a:pt x="36898" y="3144"/>
                    <a:pt x="37970" y="2501"/>
                  </a:cubicBezTo>
                  <a:cubicBezTo>
                    <a:pt x="38160" y="2382"/>
                    <a:pt x="38375" y="2263"/>
                    <a:pt x="38577" y="2155"/>
                  </a:cubicBezTo>
                  <a:lnTo>
                    <a:pt x="38577" y="0"/>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52"/>
            <p:cNvSpPr/>
            <p:nvPr/>
          </p:nvSpPr>
          <p:spPr>
            <a:xfrm>
              <a:off x="1515350" y="3224625"/>
              <a:ext cx="895675" cy="631700"/>
            </a:xfrm>
            <a:custGeom>
              <a:avLst/>
              <a:gdLst/>
              <a:ahLst/>
              <a:cxnLst/>
              <a:rect l="l" t="t" r="r" b="b"/>
              <a:pathLst>
                <a:path w="35827" h="25268" extrusionOk="0">
                  <a:moveTo>
                    <a:pt x="35827" y="1"/>
                  </a:moveTo>
                  <a:cubicBezTo>
                    <a:pt x="34267" y="441"/>
                    <a:pt x="32791" y="1096"/>
                    <a:pt x="31433" y="1906"/>
                  </a:cubicBezTo>
                  <a:cubicBezTo>
                    <a:pt x="29731" y="2918"/>
                    <a:pt x="28207" y="4156"/>
                    <a:pt x="26897" y="5490"/>
                  </a:cubicBezTo>
                  <a:cubicBezTo>
                    <a:pt x="25575" y="6835"/>
                    <a:pt x="24420" y="8276"/>
                    <a:pt x="23397" y="9752"/>
                  </a:cubicBezTo>
                  <a:lnTo>
                    <a:pt x="22003" y="11859"/>
                  </a:lnTo>
                  <a:lnTo>
                    <a:pt x="21372" y="12812"/>
                  </a:lnTo>
                  <a:lnTo>
                    <a:pt x="20718" y="13741"/>
                  </a:lnTo>
                  <a:cubicBezTo>
                    <a:pt x="19860" y="14967"/>
                    <a:pt x="18920" y="16122"/>
                    <a:pt x="17967" y="17217"/>
                  </a:cubicBezTo>
                  <a:cubicBezTo>
                    <a:pt x="17241" y="18039"/>
                    <a:pt x="16467" y="18801"/>
                    <a:pt x="15681" y="19491"/>
                  </a:cubicBezTo>
                  <a:cubicBezTo>
                    <a:pt x="15419" y="19718"/>
                    <a:pt x="15169" y="19932"/>
                    <a:pt x="14919" y="20134"/>
                  </a:cubicBezTo>
                  <a:cubicBezTo>
                    <a:pt x="13848" y="20968"/>
                    <a:pt x="12729" y="21670"/>
                    <a:pt x="11574" y="22194"/>
                  </a:cubicBezTo>
                  <a:cubicBezTo>
                    <a:pt x="11359" y="22289"/>
                    <a:pt x="11133" y="22373"/>
                    <a:pt x="10931" y="22456"/>
                  </a:cubicBezTo>
                  <a:cubicBezTo>
                    <a:pt x="9978" y="22825"/>
                    <a:pt x="8978" y="23087"/>
                    <a:pt x="7966" y="23218"/>
                  </a:cubicBezTo>
                  <a:cubicBezTo>
                    <a:pt x="7440" y="23287"/>
                    <a:pt x="6902" y="23320"/>
                    <a:pt x="6355" y="23320"/>
                  </a:cubicBezTo>
                  <a:cubicBezTo>
                    <a:pt x="4646" y="23320"/>
                    <a:pt x="2843" y="23000"/>
                    <a:pt x="1013" y="22468"/>
                  </a:cubicBezTo>
                  <a:lnTo>
                    <a:pt x="1" y="24194"/>
                  </a:lnTo>
                  <a:cubicBezTo>
                    <a:pt x="48" y="24218"/>
                    <a:pt x="108" y="24230"/>
                    <a:pt x="203" y="24278"/>
                  </a:cubicBezTo>
                  <a:lnTo>
                    <a:pt x="715" y="24421"/>
                  </a:lnTo>
                  <a:cubicBezTo>
                    <a:pt x="882" y="24480"/>
                    <a:pt x="1060" y="24528"/>
                    <a:pt x="1239" y="24575"/>
                  </a:cubicBezTo>
                  <a:lnTo>
                    <a:pt x="2299" y="24825"/>
                  </a:lnTo>
                  <a:lnTo>
                    <a:pt x="3358" y="25016"/>
                  </a:lnTo>
                  <a:lnTo>
                    <a:pt x="3620" y="25063"/>
                  </a:lnTo>
                  <a:lnTo>
                    <a:pt x="3894" y="25087"/>
                  </a:lnTo>
                  <a:lnTo>
                    <a:pt x="4430" y="25147"/>
                  </a:lnTo>
                  <a:cubicBezTo>
                    <a:pt x="5098" y="25226"/>
                    <a:pt x="5767" y="25268"/>
                    <a:pt x="6431" y="25268"/>
                  </a:cubicBezTo>
                  <a:cubicBezTo>
                    <a:pt x="7163" y="25268"/>
                    <a:pt x="7891" y="25217"/>
                    <a:pt x="8609" y="25111"/>
                  </a:cubicBezTo>
                  <a:cubicBezTo>
                    <a:pt x="10931" y="24790"/>
                    <a:pt x="13086" y="23825"/>
                    <a:pt x="15062" y="22468"/>
                  </a:cubicBezTo>
                  <a:cubicBezTo>
                    <a:pt x="15419" y="22218"/>
                    <a:pt x="15800" y="21968"/>
                    <a:pt x="16158" y="21682"/>
                  </a:cubicBezTo>
                  <a:cubicBezTo>
                    <a:pt x="16967" y="21015"/>
                    <a:pt x="17765" y="20289"/>
                    <a:pt x="18515" y="19515"/>
                  </a:cubicBezTo>
                  <a:cubicBezTo>
                    <a:pt x="19801" y="18205"/>
                    <a:pt x="20991" y="16741"/>
                    <a:pt x="22087" y="15205"/>
                  </a:cubicBezTo>
                  <a:cubicBezTo>
                    <a:pt x="22527" y="14586"/>
                    <a:pt x="22968" y="13991"/>
                    <a:pt x="23373" y="13348"/>
                  </a:cubicBezTo>
                  <a:lnTo>
                    <a:pt x="24647" y="11395"/>
                  </a:lnTo>
                  <a:cubicBezTo>
                    <a:pt x="25087" y="10716"/>
                    <a:pt x="25587" y="10062"/>
                    <a:pt x="26064" y="9407"/>
                  </a:cubicBezTo>
                  <a:cubicBezTo>
                    <a:pt x="26587" y="8764"/>
                    <a:pt x="27087" y="8109"/>
                    <a:pt x="27671" y="7514"/>
                  </a:cubicBezTo>
                  <a:cubicBezTo>
                    <a:pt x="28802" y="6299"/>
                    <a:pt x="30052" y="5168"/>
                    <a:pt x="31469" y="4192"/>
                  </a:cubicBezTo>
                  <a:cubicBezTo>
                    <a:pt x="32791" y="3287"/>
                    <a:pt x="34267" y="2549"/>
                    <a:pt x="35827" y="2037"/>
                  </a:cubicBezTo>
                  <a:lnTo>
                    <a:pt x="35827" y="1"/>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52"/>
            <p:cNvSpPr/>
            <p:nvPr/>
          </p:nvSpPr>
          <p:spPr>
            <a:xfrm>
              <a:off x="1470400" y="3274925"/>
              <a:ext cx="939425" cy="668100"/>
            </a:xfrm>
            <a:custGeom>
              <a:avLst/>
              <a:gdLst/>
              <a:ahLst/>
              <a:cxnLst/>
              <a:rect l="l" t="t" r="r" b="b"/>
              <a:pathLst>
                <a:path w="37577" h="26724" extrusionOk="0">
                  <a:moveTo>
                    <a:pt x="37577" y="1"/>
                  </a:moveTo>
                  <a:cubicBezTo>
                    <a:pt x="36017" y="501"/>
                    <a:pt x="34541" y="1251"/>
                    <a:pt x="33219" y="2156"/>
                  </a:cubicBezTo>
                  <a:cubicBezTo>
                    <a:pt x="31802" y="3120"/>
                    <a:pt x="30552" y="4252"/>
                    <a:pt x="29421" y="5478"/>
                  </a:cubicBezTo>
                  <a:cubicBezTo>
                    <a:pt x="28850" y="6073"/>
                    <a:pt x="28338" y="6728"/>
                    <a:pt x="27814" y="7359"/>
                  </a:cubicBezTo>
                  <a:cubicBezTo>
                    <a:pt x="27338" y="8014"/>
                    <a:pt x="26838" y="8669"/>
                    <a:pt x="26409" y="9359"/>
                  </a:cubicBezTo>
                  <a:lnTo>
                    <a:pt x="25123" y="11312"/>
                  </a:lnTo>
                  <a:cubicBezTo>
                    <a:pt x="24718" y="11943"/>
                    <a:pt x="24278" y="12562"/>
                    <a:pt x="23849" y="13169"/>
                  </a:cubicBezTo>
                  <a:cubicBezTo>
                    <a:pt x="22754" y="14705"/>
                    <a:pt x="21563" y="16146"/>
                    <a:pt x="20277" y="17467"/>
                  </a:cubicBezTo>
                  <a:cubicBezTo>
                    <a:pt x="19527" y="18241"/>
                    <a:pt x="18729" y="18968"/>
                    <a:pt x="17908" y="19646"/>
                  </a:cubicBezTo>
                  <a:cubicBezTo>
                    <a:pt x="17551" y="19908"/>
                    <a:pt x="17194" y="20182"/>
                    <a:pt x="16824" y="20432"/>
                  </a:cubicBezTo>
                  <a:cubicBezTo>
                    <a:pt x="14836" y="21789"/>
                    <a:pt x="12681" y="22754"/>
                    <a:pt x="10359" y="23063"/>
                  </a:cubicBezTo>
                  <a:cubicBezTo>
                    <a:pt x="9626" y="23165"/>
                    <a:pt x="8885" y="23213"/>
                    <a:pt x="8138" y="23213"/>
                  </a:cubicBezTo>
                  <a:cubicBezTo>
                    <a:pt x="7490" y="23213"/>
                    <a:pt x="6838" y="23177"/>
                    <a:pt x="6180" y="23111"/>
                  </a:cubicBezTo>
                  <a:lnTo>
                    <a:pt x="5644" y="23051"/>
                  </a:lnTo>
                  <a:lnTo>
                    <a:pt x="5371" y="23016"/>
                  </a:lnTo>
                  <a:lnTo>
                    <a:pt x="5109" y="22980"/>
                  </a:lnTo>
                  <a:lnTo>
                    <a:pt x="4049" y="22778"/>
                  </a:lnTo>
                  <a:lnTo>
                    <a:pt x="2989" y="22528"/>
                  </a:lnTo>
                  <a:cubicBezTo>
                    <a:pt x="2811" y="22480"/>
                    <a:pt x="2656" y="22444"/>
                    <a:pt x="2477" y="22385"/>
                  </a:cubicBezTo>
                  <a:lnTo>
                    <a:pt x="1954" y="22230"/>
                  </a:lnTo>
                  <a:cubicBezTo>
                    <a:pt x="1906" y="22218"/>
                    <a:pt x="1846" y="22206"/>
                    <a:pt x="1799" y="22182"/>
                  </a:cubicBezTo>
                  <a:lnTo>
                    <a:pt x="1" y="25302"/>
                  </a:lnTo>
                  <a:cubicBezTo>
                    <a:pt x="287" y="25385"/>
                    <a:pt x="584" y="25492"/>
                    <a:pt x="894" y="25552"/>
                  </a:cubicBezTo>
                  <a:cubicBezTo>
                    <a:pt x="1287" y="25671"/>
                    <a:pt x="1668" y="25790"/>
                    <a:pt x="2073" y="25885"/>
                  </a:cubicBezTo>
                  <a:lnTo>
                    <a:pt x="3275" y="26183"/>
                  </a:lnTo>
                  <a:cubicBezTo>
                    <a:pt x="4097" y="26349"/>
                    <a:pt x="4918" y="26504"/>
                    <a:pt x="5752" y="26588"/>
                  </a:cubicBezTo>
                  <a:cubicBezTo>
                    <a:pt x="6551" y="26673"/>
                    <a:pt x="7364" y="26723"/>
                    <a:pt x="8181" y="26723"/>
                  </a:cubicBezTo>
                  <a:cubicBezTo>
                    <a:pt x="9066" y="26723"/>
                    <a:pt x="9956" y="26664"/>
                    <a:pt x="10836" y="26528"/>
                  </a:cubicBezTo>
                  <a:cubicBezTo>
                    <a:pt x="11252" y="26457"/>
                    <a:pt x="11681" y="26397"/>
                    <a:pt x="12098" y="26314"/>
                  </a:cubicBezTo>
                  <a:lnTo>
                    <a:pt x="13348" y="25980"/>
                  </a:lnTo>
                  <a:cubicBezTo>
                    <a:pt x="13765" y="25849"/>
                    <a:pt x="14169" y="25695"/>
                    <a:pt x="14574" y="25564"/>
                  </a:cubicBezTo>
                  <a:cubicBezTo>
                    <a:pt x="14777" y="25504"/>
                    <a:pt x="14979" y="25421"/>
                    <a:pt x="15169" y="25326"/>
                  </a:cubicBezTo>
                  <a:lnTo>
                    <a:pt x="15753" y="25075"/>
                  </a:lnTo>
                  <a:cubicBezTo>
                    <a:pt x="17301" y="24361"/>
                    <a:pt x="18741" y="23432"/>
                    <a:pt x="20051" y="22409"/>
                  </a:cubicBezTo>
                  <a:cubicBezTo>
                    <a:pt x="20825" y="21789"/>
                    <a:pt x="21563" y="21111"/>
                    <a:pt x="22266" y="20432"/>
                  </a:cubicBezTo>
                  <a:cubicBezTo>
                    <a:pt x="23230" y="19491"/>
                    <a:pt x="24123" y="18491"/>
                    <a:pt x="24980" y="17467"/>
                  </a:cubicBezTo>
                  <a:cubicBezTo>
                    <a:pt x="25576" y="16741"/>
                    <a:pt x="26147" y="15991"/>
                    <a:pt x="26683" y="15241"/>
                  </a:cubicBezTo>
                  <a:cubicBezTo>
                    <a:pt x="27135" y="14586"/>
                    <a:pt x="27623" y="13931"/>
                    <a:pt x="28040" y="13253"/>
                  </a:cubicBezTo>
                  <a:lnTo>
                    <a:pt x="29326" y="11312"/>
                  </a:lnTo>
                  <a:cubicBezTo>
                    <a:pt x="29719" y="10681"/>
                    <a:pt x="30171" y="10097"/>
                    <a:pt x="30600" y="9502"/>
                  </a:cubicBezTo>
                  <a:cubicBezTo>
                    <a:pt x="31052" y="8954"/>
                    <a:pt x="31505" y="8371"/>
                    <a:pt x="32005" y="7859"/>
                  </a:cubicBezTo>
                  <a:cubicBezTo>
                    <a:pt x="32981" y="6799"/>
                    <a:pt x="34041" y="5847"/>
                    <a:pt x="35196" y="5061"/>
                  </a:cubicBezTo>
                  <a:cubicBezTo>
                    <a:pt x="35958" y="4537"/>
                    <a:pt x="36744" y="4109"/>
                    <a:pt x="37577" y="3751"/>
                  </a:cubicBezTo>
                  <a:lnTo>
                    <a:pt x="37577" y="1"/>
                  </a:ln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41"/>
        <p:cNvGrpSpPr/>
        <p:nvPr/>
      </p:nvGrpSpPr>
      <p:grpSpPr>
        <a:xfrm>
          <a:off x="0" y="0"/>
          <a:ext cx="0" cy="0"/>
          <a:chOff x="0" y="0"/>
          <a:chExt cx="0" cy="0"/>
        </a:xfrm>
      </p:grpSpPr>
      <p:sp>
        <p:nvSpPr>
          <p:cNvPr id="5642" name="Google Shape;5642;p54"/>
          <p:cNvSpPr txBox="1">
            <a:spLocks noGrp="1"/>
          </p:cNvSpPr>
          <p:nvPr>
            <p:ph type="title"/>
          </p:nvPr>
        </p:nvSpPr>
        <p:spPr>
          <a:xfrm>
            <a:off x="685800" y="2503200"/>
            <a:ext cx="4323900" cy="841800"/>
          </a:xfrm>
          <a:prstGeom prst="rect">
            <a:avLst/>
          </a:prstGeom>
        </p:spPr>
        <p:txBody>
          <a:bodyPr spcFirstLastPara="1" wrap="square" lIns="91425" tIns="91425" rIns="91425" bIns="91425" anchor="ctr" anchorCtr="0">
            <a:noAutofit/>
          </a:bodyPr>
          <a:lstStyle/>
          <a:p>
            <a:pPr lvl="0"/>
            <a:r>
              <a:rPr lang="en-US" dirty="0" smtClean="0"/>
              <a:t>VẬN DỤNG</a:t>
            </a:r>
            <a:endParaRPr dirty="0"/>
          </a:p>
        </p:txBody>
      </p:sp>
      <p:sp>
        <p:nvSpPr>
          <p:cNvPr id="5643" name="Google Shape;5643;p54"/>
          <p:cNvSpPr txBox="1">
            <a:spLocks noGrp="1"/>
          </p:cNvSpPr>
          <p:nvPr>
            <p:ph type="title" idx="2"/>
          </p:nvPr>
        </p:nvSpPr>
        <p:spPr>
          <a:xfrm>
            <a:off x="685800" y="1335000"/>
            <a:ext cx="4323900" cy="116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05</a:t>
            </a:r>
            <a:endParaRPr dirty="0"/>
          </a:p>
        </p:txBody>
      </p:sp>
      <p:sp>
        <p:nvSpPr>
          <p:cNvPr id="5645" name="Google Shape;5645;p54"/>
          <p:cNvSpPr/>
          <p:nvPr/>
        </p:nvSpPr>
        <p:spPr>
          <a:xfrm>
            <a:off x="5244450" y="1211550"/>
            <a:ext cx="2720400" cy="272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46" name="Google Shape;5646;p54"/>
          <p:cNvGrpSpPr/>
          <p:nvPr/>
        </p:nvGrpSpPr>
        <p:grpSpPr>
          <a:xfrm>
            <a:off x="5244364" y="808484"/>
            <a:ext cx="2720382" cy="3526548"/>
            <a:chOff x="1929100" y="1834875"/>
            <a:chExt cx="411375" cy="533275"/>
          </a:xfrm>
        </p:grpSpPr>
        <p:sp>
          <p:nvSpPr>
            <p:cNvPr id="5647" name="Google Shape;5647;p54"/>
            <p:cNvSpPr/>
            <p:nvPr/>
          </p:nvSpPr>
          <p:spPr>
            <a:xfrm>
              <a:off x="1930300" y="1835775"/>
              <a:ext cx="398575" cy="531325"/>
            </a:xfrm>
            <a:custGeom>
              <a:avLst/>
              <a:gdLst/>
              <a:ahLst/>
              <a:cxnLst/>
              <a:rect l="l" t="t" r="r" b="b"/>
              <a:pathLst>
                <a:path w="15943" h="21253" extrusionOk="0">
                  <a:moveTo>
                    <a:pt x="12871" y="0"/>
                  </a:moveTo>
                  <a:cubicBezTo>
                    <a:pt x="12156" y="12"/>
                    <a:pt x="10882" y="3179"/>
                    <a:pt x="10311" y="4858"/>
                  </a:cubicBezTo>
                  <a:cubicBezTo>
                    <a:pt x="10311" y="4870"/>
                    <a:pt x="10299" y="4894"/>
                    <a:pt x="10287" y="4894"/>
                  </a:cubicBezTo>
                  <a:cubicBezTo>
                    <a:pt x="10097" y="4918"/>
                    <a:pt x="9894" y="4953"/>
                    <a:pt x="9692" y="4977"/>
                  </a:cubicBezTo>
                  <a:cubicBezTo>
                    <a:pt x="9680" y="4977"/>
                    <a:pt x="9680" y="4965"/>
                    <a:pt x="9656" y="4965"/>
                  </a:cubicBezTo>
                  <a:cubicBezTo>
                    <a:pt x="9644" y="4965"/>
                    <a:pt x="9644" y="4953"/>
                    <a:pt x="9644" y="4941"/>
                  </a:cubicBezTo>
                  <a:lnTo>
                    <a:pt x="9644" y="4906"/>
                  </a:lnTo>
                  <a:cubicBezTo>
                    <a:pt x="9763" y="3703"/>
                    <a:pt x="10013" y="477"/>
                    <a:pt x="9680" y="96"/>
                  </a:cubicBezTo>
                  <a:cubicBezTo>
                    <a:pt x="9656" y="72"/>
                    <a:pt x="9632" y="72"/>
                    <a:pt x="9632" y="72"/>
                  </a:cubicBezTo>
                  <a:cubicBezTo>
                    <a:pt x="9239" y="72"/>
                    <a:pt x="8168" y="3298"/>
                    <a:pt x="7596" y="5334"/>
                  </a:cubicBezTo>
                  <a:lnTo>
                    <a:pt x="7596" y="5358"/>
                  </a:lnTo>
                  <a:cubicBezTo>
                    <a:pt x="7596" y="5382"/>
                    <a:pt x="7596" y="5418"/>
                    <a:pt x="7561" y="5418"/>
                  </a:cubicBezTo>
                  <a:cubicBezTo>
                    <a:pt x="7215" y="5513"/>
                    <a:pt x="7096" y="5573"/>
                    <a:pt x="7060" y="5608"/>
                  </a:cubicBezTo>
                  <a:cubicBezTo>
                    <a:pt x="7025" y="5620"/>
                    <a:pt x="7001" y="5668"/>
                    <a:pt x="6965" y="5727"/>
                  </a:cubicBezTo>
                  <a:cubicBezTo>
                    <a:pt x="6953" y="5739"/>
                    <a:pt x="6941" y="5751"/>
                    <a:pt x="6918" y="5751"/>
                  </a:cubicBezTo>
                  <a:cubicBezTo>
                    <a:pt x="6906" y="5751"/>
                    <a:pt x="6894" y="5739"/>
                    <a:pt x="6882" y="5727"/>
                  </a:cubicBezTo>
                  <a:cubicBezTo>
                    <a:pt x="6822" y="5620"/>
                    <a:pt x="6668" y="5358"/>
                    <a:pt x="6489" y="5061"/>
                  </a:cubicBezTo>
                  <a:cubicBezTo>
                    <a:pt x="6001" y="4263"/>
                    <a:pt x="5572" y="3834"/>
                    <a:pt x="5298" y="3834"/>
                  </a:cubicBezTo>
                  <a:cubicBezTo>
                    <a:pt x="5239" y="3834"/>
                    <a:pt x="5191" y="3870"/>
                    <a:pt x="5155" y="3894"/>
                  </a:cubicBezTo>
                  <a:cubicBezTo>
                    <a:pt x="4894" y="4108"/>
                    <a:pt x="4882" y="4894"/>
                    <a:pt x="5096" y="6096"/>
                  </a:cubicBezTo>
                  <a:cubicBezTo>
                    <a:pt x="5370" y="7680"/>
                    <a:pt x="5929" y="9347"/>
                    <a:pt x="6108" y="9597"/>
                  </a:cubicBezTo>
                  <a:cubicBezTo>
                    <a:pt x="6120" y="9597"/>
                    <a:pt x="6132" y="9609"/>
                    <a:pt x="6132" y="9644"/>
                  </a:cubicBezTo>
                  <a:cubicBezTo>
                    <a:pt x="6120" y="9716"/>
                    <a:pt x="6120" y="9740"/>
                    <a:pt x="6120" y="9740"/>
                  </a:cubicBezTo>
                  <a:cubicBezTo>
                    <a:pt x="6120" y="9763"/>
                    <a:pt x="6108" y="9775"/>
                    <a:pt x="6108" y="9775"/>
                  </a:cubicBezTo>
                  <a:lnTo>
                    <a:pt x="5179" y="10787"/>
                  </a:lnTo>
                  <a:lnTo>
                    <a:pt x="0" y="16491"/>
                  </a:lnTo>
                  <a:cubicBezTo>
                    <a:pt x="238" y="16824"/>
                    <a:pt x="2560" y="20158"/>
                    <a:pt x="5227" y="20979"/>
                  </a:cubicBezTo>
                  <a:cubicBezTo>
                    <a:pt x="5810" y="21158"/>
                    <a:pt x="6477" y="21253"/>
                    <a:pt x="7191" y="21253"/>
                  </a:cubicBezTo>
                  <a:cubicBezTo>
                    <a:pt x="9644" y="21253"/>
                    <a:pt x="12073" y="20193"/>
                    <a:pt x="12359" y="20015"/>
                  </a:cubicBezTo>
                  <a:cubicBezTo>
                    <a:pt x="12323" y="19884"/>
                    <a:pt x="12263" y="19348"/>
                    <a:pt x="12192" y="18610"/>
                  </a:cubicBezTo>
                  <a:cubicBezTo>
                    <a:pt x="12013" y="16943"/>
                    <a:pt x="11787" y="14609"/>
                    <a:pt x="11763" y="13062"/>
                  </a:cubicBezTo>
                  <a:cubicBezTo>
                    <a:pt x="11740" y="12561"/>
                    <a:pt x="11763" y="12157"/>
                    <a:pt x="11787" y="11883"/>
                  </a:cubicBezTo>
                  <a:cubicBezTo>
                    <a:pt x="11787" y="11871"/>
                    <a:pt x="11799" y="11859"/>
                    <a:pt x="11799" y="11859"/>
                  </a:cubicBezTo>
                  <a:cubicBezTo>
                    <a:pt x="11823" y="11823"/>
                    <a:pt x="13907" y="9371"/>
                    <a:pt x="13990" y="8728"/>
                  </a:cubicBezTo>
                  <a:cubicBezTo>
                    <a:pt x="13990" y="8692"/>
                    <a:pt x="13990" y="8632"/>
                    <a:pt x="13978" y="8573"/>
                  </a:cubicBezTo>
                  <a:cubicBezTo>
                    <a:pt x="13966" y="8549"/>
                    <a:pt x="13978" y="8549"/>
                    <a:pt x="13978" y="8537"/>
                  </a:cubicBezTo>
                  <a:cubicBezTo>
                    <a:pt x="13990" y="8537"/>
                    <a:pt x="13990" y="8525"/>
                    <a:pt x="14002" y="8525"/>
                  </a:cubicBezTo>
                  <a:cubicBezTo>
                    <a:pt x="14692" y="7573"/>
                    <a:pt x="15943" y="5656"/>
                    <a:pt x="15823" y="5156"/>
                  </a:cubicBezTo>
                  <a:cubicBezTo>
                    <a:pt x="15812" y="5120"/>
                    <a:pt x="15788" y="5084"/>
                    <a:pt x="15752" y="5072"/>
                  </a:cubicBezTo>
                  <a:cubicBezTo>
                    <a:pt x="15478" y="5072"/>
                    <a:pt x="14228" y="6323"/>
                    <a:pt x="13442" y="7168"/>
                  </a:cubicBezTo>
                  <a:lnTo>
                    <a:pt x="13406" y="7180"/>
                  </a:lnTo>
                  <a:lnTo>
                    <a:pt x="13383" y="7180"/>
                  </a:lnTo>
                  <a:cubicBezTo>
                    <a:pt x="13371" y="7180"/>
                    <a:pt x="13347" y="7180"/>
                    <a:pt x="13347" y="7168"/>
                  </a:cubicBezTo>
                  <a:cubicBezTo>
                    <a:pt x="13323" y="7108"/>
                    <a:pt x="13287" y="7037"/>
                    <a:pt x="13252" y="6977"/>
                  </a:cubicBezTo>
                  <a:lnTo>
                    <a:pt x="13252" y="6942"/>
                  </a:lnTo>
                  <a:lnTo>
                    <a:pt x="13264" y="6930"/>
                  </a:lnTo>
                  <a:cubicBezTo>
                    <a:pt x="13966" y="5632"/>
                    <a:pt x="15228" y="3036"/>
                    <a:pt x="14978" y="2513"/>
                  </a:cubicBezTo>
                  <a:cubicBezTo>
                    <a:pt x="14954" y="2465"/>
                    <a:pt x="14930" y="2453"/>
                    <a:pt x="14883" y="2441"/>
                  </a:cubicBezTo>
                  <a:lnTo>
                    <a:pt x="14859" y="2441"/>
                  </a:lnTo>
                  <a:cubicBezTo>
                    <a:pt x="14359" y="2441"/>
                    <a:pt x="13109" y="4430"/>
                    <a:pt x="12442" y="5620"/>
                  </a:cubicBezTo>
                  <a:cubicBezTo>
                    <a:pt x="12442" y="5632"/>
                    <a:pt x="12430" y="5656"/>
                    <a:pt x="12418" y="5656"/>
                  </a:cubicBezTo>
                  <a:cubicBezTo>
                    <a:pt x="12394" y="5656"/>
                    <a:pt x="12394" y="5656"/>
                    <a:pt x="12383" y="5632"/>
                  </a:cubicBezTo>
                  <a:cubicBezTo>
                    <a:pt x="12311" y="5537"/>
                    <a:pt x="12240" y="5430"/>
                    <a:pt x="12156" y="5334"/>
                  </a:cubicBezTo>
                  <a:lnTo>
                    <a:pt x="12156" y="5311"/>
                  </a:lnTo>
                  <a:cubicBezTo>
                    <a:pt x="12180" y="5311"/>
                    <a:pt x="12180" y="5299"/>
                    <a:pt x="12180" y="5299"/>
                  </a:cubicBezTo>
                  <a:cubicBezTo>
                    <a:pt x="12240" y="5072"/>
                    <a:pt x="13502" y="739"/>
                    <a:pt x="13014" y="72"/>
                  </a:cubicBezTo>
                  <a:cubicBezTo>
                    <a:pt x="12978" y="24"/>
                    <a:pt x="12930" y="0"/>
                    <a:pt x="12871" y="0"/>
                  </a:cubicBezTo>
                  <a:close/>
                </a:path>
              </a:pathLst>
            </a:custGeom>
            <a:solidFill>
              <a:srgbClr val="919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54"/>
            <p:cNvSpPr/>
            <p:nvPr/>
          </p:nvSpPr>
          <p:spPr>
            <a:xfrm>
              <a:off x="2050550" y="1931150"/>
              <a:ext cx="52700" cy="147225"/>
            </a:xfrm>
            <a:custGeom>
              <a:avLst/>
              <a:gdLst/>
              <a:ahLst/>
              <a:cxnLst/>
              <a:rect l="l" t="t" r="r" b="b"/>
              <a:pathLst>
                <a:path w="2108" h="5889" extrusionOk="0">
                  <a:moveTo>
                    <a:pt x="489" y="0"/>
                  </a:moveTo>
                  <a:cubicBezTo>
                    <a:pt x="425" y="0"/>
                    <a:pt x="364" y="21"/>
                    <a:pt x="310" y="67"/>
                  </a:cubicBezTo>
                  <a:cubicBezTo>
                    <a:pt x="0" y="317"/>
                    <a:pt x="48" y="1257"/>
                    <a:pt x="238" y="2317"/>
                  </a:cubicBezTo>
                  <a:cubicBezTo>
                    <a:pt x="500" y="3841"/>
                    <a:pt x="1096" y="5663"/>
                    <a:pt x="1274" y="5889"/>
                  </a:cubicBezTo>
                  <a:lnTo>
                    <a:pt x="1274" y="5853"/>
                  </a:lnTo>
                  <a:cubicBezTo>
                    <a:pt x="1357" y="5306"/>
                    <a:pt x="1750" y="2615"/>
                    <a:pt x="2108" y="1936"/>
                  </a:cubicBezTo>
                  <a:cubicBezTo>
                    <a:pt x="2048" y="1841"/>
                    <a:pt x="1905" y="1555"/>
                    <a:pt x="1715" y="1246"/>
                  </a:cubicBezTo>
                  <a:cubicBezTo>
                    <a:pt x="1360" y="688"/>
                    <a:pt x="858" y="0"/>
                    <a:pt x="489" y="0"/>
                  </a:cubicBezTo>
                  <a:close/>
                </a:path>
              </a:pathLst>
            </a:custGeom>
            <a:solidFill>
              <a:srgbClr val="666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54"/>
            <p:cNvSpPr/>
            <p:nvPr/>
          </p:nvSpPr>
          <p:spPr>
            <a:xfrm>
              <a:off x="2065425" y="2010500"/>
              <a:ext cx="35750" cy="17875"/>
            </a:xfrm>
            <a:custGeom>
              <a:avLst/>
              <a:gdLst/>
              <a:ahLst/>
              <a:cxnLst/>
              <a:rect l="l" t="t" r="r" b="b"/>
              <a:pathLst>
                <a:path w="1430" h="715" extrusionOk="0">
                  <a:moveTo>
                    <a:pt x="1394" y="0"/>
                  </a:moveTo>
                  <a:cubicBezTo>
                    <a:pt x="1394" y="0"/>
                    <a:pt x="1322" y="60"/>
                    <a:pt x="1203" y="155"/>
                  </a:cubicBezTo>
                  <a:cubicBezTo>
                    <a:pt x="1143" y="191"/>
                    <a:pt x="1072" y="238"/>
                    <a:pt x="989" y="286"/>
                  </a:cubicBezTo>
                  <a:cubicBezTo>
                    <a:pt x="965" y="298"/>
                    <a:pt x="917" y="334"/>
                    <a:pt x="870" y="346"/>
                  </a:cubicBezTo>
                  <a:cubicBezTo>
                    <a:pt x="834" y="358"/>
                    <a:pt x="786" y="393"/>
                    <a:pt x="739" y="405"/>
                  </a:cubicBezTo>
                  <a:cubicBezTo>
                    <a:pt x="703" y="429"/>
                    <a:pt x="655" y="453"/>
                    <a:pt x="608" y="465"/>
                  </a:cubicBezTo>
                  <a:cubicBezTo>
                    <a:pt x="560" y="488"/>
                    <a:pt x="524" y="512"/>
                    <a:pt x="477" y="524"/>
                  </a:cubicBezTo>
                  <a:cubicBezTo>
                    <a:pt x="381" y="536"/>
                    <a:pt x="310" y="584"/>
                    <a:pt x="239" y="596"/>
                  </a:cubicBezTo>
                  <a:cubicBezTo>
                    <a:pt x="179" y="631"/>
                    <a:pt x="120" y="643"/>
                    <a:pt x="72" y="655"/>
                  </a:cubicBezTo>
                  <a:cubicBezTo>
                    <a:pt x="48" y="667"/>
                    <a:pt x="12" y="667"/>
                    <a:pt x="12" y="667"/>
                  </a:cubicBezTo>
                  <a:cubicBezTo>
                    <a:pt x="0" y="667"/>
                    <a:pt x="0" y="679"/>
                    <a:pt x="24" y="691"/>
                  </a:cubicBezTo>
                  <a:cubicBezTo>
                    <a:pt x="12" y="703"/>
                    <a:pt x="24" y="715"/>
                    <a:pt x="48" y="715"/>
                  </a:cubicBezTo>
                  <a:lnTo>
                    <a:pt x="120" y="715"/>
                  </a:lnTo>
                  <a:cubicBezTo>
                    <a:pt x="167" y="715"/>
                    <a:pt x="227" y="715"/>
                    <a:pt x="298" y="703"/>
                  </a:cubicBezTo>
                  <a:cubicBezTo>
                    <a:pt x="370" y="691"/>
                    <a:pt x="453" y="655"/>
                    <a:pt x="548" y="643"/>
                  </a:cubicBezTo>
                  <a:lnTo>
                    <a:pt x="679" y="596"/>
                  </a:lnTo>
                  <a:cubicBezTo>
                    <a:pt x="727" y="584"/>
                    <a:pt x="774" y="572"/>
                    <a:pt x="810" y="536"/>
                  </a:cubicBezTo>
                  <a:cubicBezTo>
                    <a:pt x="858" y="512"/>
                    <a:pt x="905" y="488"/>
                    <a:pt x="953" y="465"/>
                  </a:cubicBezTo>
                  <a:cubicBezTo>
                    <a:pt x="989" y="453"/>
                    <a:pt x="1024" y="417"/>
                    <a:pt x="1072" y="393"/>
                  </a:cubicBezTo>
                  <a:cubicBezTo>
                    <a:pt x="1096" y="358"/>
                    <a:pt x="1143" y="334"/>
                    <a:pt x="1167" y="298"/>
                  </a:cubicBezTo>
                  <a:lnTo>
                    <a:pt x="1263" y="215"/>
                  </a:lnTo>
                  <a:cubicBezTo>
                    <a:pt x="1370" y="96"/>
                    <a:pt x="1429" y="12"/>
                    <a:pt x="1429" y="12"/>
                  </a:cubicBezTo>
                  <a:lnTo>
                    <a:pt x="1429" y="0"/>
                  </a:ln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54"/>
            <p:cNvSpPr/>
            <p:nvPr/>
          </p:nvSpPr>
          <p:spPr>
            <a:xfrm>
              <a:off x="2056500" y="1961450"/>
              <a:ext cx="36925" cy="25550"/>
            </a:xfrm>
            <a:custGeom>
              <a:avLst/>
              <a:gdLst/>
              <a:ahLst/>
              <a:cxnLst/>
              <a:rect l="l" t="t" r="r" b="b"/>
              <a:pathLst>
                <a:path w="1477" h="1022" extrusionOk="0">
                  <a:moveTo>
                    <a:pt x="1445" y="1"/>
                  </a:moveTo>
                  <a:cubicBezTo>
                    <a:pt x="1441" y="1"/>
                    <a:pt x="1435" y="4"/>
                    <a:pt x="1429" y="10"/>
                  </a:cubicBezTo>
                  <a:lnTo>
                    <a:pt x="1239" y="200"/>
                  </a:lnTo>
                  <a:cubicBezTo>
                    <a:pt x="1119" y="319"/>
                    <a:pt x="965" y="474"/>
                    <a:pt x="786" y="593"/>
                  </a:cubicBezTo>
                  <a:lnTo>
                    <a:pt x="655" y="688"/>
                  </a:lnTo>
                  <a:cubicBezTo>
                    <a:pt x="608" y="712"/>
                    <a:pt x="560" y="724"/>
                    <a:pt x="524" y="760"/>
                  </a:cubicBezTo>
                  <a:cubicBezTo>
                    <a:pt x="477" y="784"/>
                    <a:pt x="429" y="819"/>
                    <a:pt x="381" y="831"/>
                  </a:cubicBezTo>
                  <a:cubicBezTo>
                    <a:pt x="346" y="855"/>
                    <a:pt x="310" y="879"/>
                    <a:pt x="262" y="891"/>
                  </a:cubicBezTo>
                  <a:cubicBezTo>
                    <a:pt x="191" y="915"/>
                    <a:pt x="131" y="950"/>
                    <a:pt x="84" y="962"/>
                  </a:cubicBezTo>
                  <a:cubicBezTo>
                    <a:pt x="48" y="974"/>
                    <a:pt x="12" y="998"/>
                    <a:pt x="12" y="998"/>
                  </a:cubicBezTo>
                  <a:cubicBezTo>
                    <a:pt x="0" y="998"/>
                    <a:pt x="0" y="998"/>
                    <a:pt x="0" y="1010"/>
                  </a:cubicBezTo>
                  <a:cubicBezTo>
                    <a:pt x="0" y="1022"/>
                    <a:pt x="0" y="1022"/>
                    <a:pt x="12" y="1022"/>
                  </a:cubicBezTo>
                  <a:lnTo>
                    <a:pt x="84" y="1022"/>
                  </a:lnTo>
                  <a:cubicBezTo>
                    <a:pt x="143" y="1022"/>
                    <a:pt x="203" y="1022"/>
                    <a:pt x="298" y="998"/>
                  </a:cubicBezTo>
                  <a:lnTo>
                    <a:pt x="429" y="950"/>
                  </a:lnTo>
                  <a:cubicBezTo>
                    <a:pt x="477" y="938"/>
                    <a:pt x="536" y="927"/>
                    <a:pt x="584" y="891"/>
                  </a:cubicBezTo>
                  <a:cubicBezTo>
                    <a:pt x="679" y="843"/>
                    <a:pt x="786" y="784"/>
                    <a:pt x="881" y="724"/>
                  </a:cubicBezTo>
                  <a:cubicBezTo>
                    <a:pt x="1072" y="605"/>
                    <a:pt x="1215" y="426"/>
                    <a:pt x="1322" y="295"/>
                  </a:cubicBezTo>
                  <a:cubicBezTo>
                    <a:pt x="1429" y="165"/>
                    <a:pt x="1477" y="57"/>
                    <a:pt x="1477" y="57"/>
                  </a:cubicBezTo>
                  <a:cubicBezTo>
                    <a:pt x="1477" y="45"/>
                    <a:pt x="1477" y="34"/>
                    <a:pt x="1453" y="10"/>
                  </a:cubicBezTo>
                  <a:cubicBezTo>
                    <a:pt x="1453" y="4"/>
                    <a:pt x="1450" y="1"/>
                    <a:pt x="1445" y="1"/>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54"/>
            <p:cNvSpPr/>
            <p:nvPr/>
          </p:nvSpPr>
          <p:spPr>
            <a:xfrm>
              <a:off x="2265450" y="1962375"/>
              <a:ext cx="75025" cy="88625"/>
            </a:xfrm>
            <a:custGeom>
              <a:avLst/>
              <a:gdLst/>
              <a:ahLst/>
              <a:cxnLst/>
              <a:rect l="l" t="t" r="r" b="b"/>
              <a:pathLst>
                <a:path w="3001" h="3545" extrusionOk="0">
                  <a:moveTo>
                    <a:pt x="2383" y="1"/>
                  </a:moveTo>
                  <a:cubicBezTo>
                    <a:pt x="1995" y="1"/>
                    <a:pt x="48" y="2104"/>
                    <a:pt x="36" y="2104"/>
                  </a:cubicBezTo>
                  <a:lnTo>
                    <a:pt x="0" y="2116"/>
                  </a:lnTo>
                  <a:cubicBezTo>
                    <a:pt x="334" y="2687"/>
                    <a:pt x="572" y="3223"/>
                    <a:pt x="632" y="3545"/>
                  </a:cubicBezTo>
                  <a:lnTo>
                    <a:pt x="655" y="3545"/>
                  </a:lnTo>
                  <a:cubicBezTo>
                    <a:pt x="655" y="3545"/>
                    <a:pt x="3001" y="282"/>
                    <a:pt x="2417" y="8"/>
                  </a:cubicBezTo>
                  <a:cubicBezTo>
                    <a:pt x="2408" y="3"/>
                    <a:pt x="2396" y="1"/>
                    <a:pt x="2383" y="1"/>
                  </a:cubicBezTo>
                  <a:close/>
                </a:path>
              </a:pathLst>
            </a:custGeom>
            <a:solidFill>
              <a:srgbClr val="666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54"/>
            <p:cNvSpPr/>
            <p:nvPr/>
          </p:nvSpPr>
          <p:spPr>
            <a:xfrm>
              <a:off x="2241050" y="1895825"/>
              <a:ext cx="82175" cy="114400"/>
            </a:xfrm>
            <a:custGeom>
              <a:avLst/>
              <a:gdLst/>
              <a:ahLst/>
              <a:cxnLst/>
              <a:rect l="l" t="t" r="r" b="b"/>
              <a:pathLst>
                <a:path w="3287" h="4576" extrusionOk="0">
                  <a:moveTo>
                    <a:pt x="2456" y="1"/>
                  </a:moveTo>
                  <a:cubicBezTo>
                    <a:pt x="1811" y="1"/>
                    <a:pt x="129" y="2984"/>
                    <a:pt x="0" y="3206"/>
                  </a:cubicBezTo>
                  <a:cubicBezTo>
                    <a:pt x="298" y="3611"/>
                    <a:pt x="607" y="4099"/>
                    <a:pt x="893" y="4575"/>
                  </a:cubicBezTo>
                  <a:cubicBezTo>
                    <a:pt x="893" y="4575"/>
                    <a:pt x="3286" y="158"/>
                    <a:pt x="2489" y="3"/>
                  </a:cubicBezTo>
                  <a:cubicBezTo>
                    <a:pt x="2478" y="2"/>
                    <a:pt x="2467" y="1"/>
                    <a:pt x="2456" y="1"/>
                  </a:cubicBezTo>
                  <a:close/>
                </a:path>
              </a:pathLst>
            </a:custGeom>
            <a:solidFill>
              <a:srgbClr val="666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3" name="Google Shape;5653;p54"/>
            <p:cNvSpPr/>
            <p:nvPr/>
          </p:nvSpPr>
          <p:spPr>
            <a:xfrm>
              <a:off x="2186575" y="1834875"/>
              <a:ext cx="88625" cy="133975"/>
            </a:xfrm>
            <a:custGeom>
              <a:avLst/>
              <a:gdLst/>
              <a:ahLst/>
              <a:cxnLst/>
              <a:rect l="l" t="t" r="r" b="b"/>
              <a:pathLst>
                <a:path w="3545" h="5359" extrusionOk="0">
                  <a:moveTo>
                    <a:pt x="2611" y="1"/>
                  </a:moveTo>
                  <a:cubicBezTo>
                    <a:pt x="2610" y="1"/>
                    <a:pt x="2609" y="1"/>
                    <a:pt x="2608" y="1"/>
                  </a:cubicBezTo>
                  <a:cubicBezTo>
                    <a:pt x="1703" y="13"/>
                    <a:pt x="107" y="4585"/>
                    <a:pt x="0" y="4882"/>
                  </a:cubicBezTo>
                  <a:cubicBezTo>
                    <a:pt x="373" y="4836"/>
                    <a:pt x="706" y="4809"/>
                    <a:pt x="964" y="4809"/>
                  </a:cubicBezTo>
                  <a:cubicBezTo>
                    <a:pt x="1176" y="4809"/>
                    <a:pt x="1338" y="4827"/>
                    <a:pt x="1429" y="4870"/>
                  </a:cubicBezTo>
                  <a:cubicBezTo>
                    <a:pt x="1572" y="4930"/>
                    <a:pt x="1751" y="5108"/>
                    <a:pt x="1953" y="5358"/>
                  </a:cubicBezTo>
                  <a:cubicBezTo>
                    <a:pt x="1953" y="5358"/>
                    <a:pt x="3545" y="1"/>
                    <a:pt x="2611" y="1"/>
                  </a:cubicBezTo>
                  <a:close/>
                </a:path>
              </a:pathLst>
            </a:custGeom>
            <a:solidFill>
              <a:srgbClr val="666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4" name="Google Shape;5654;p54"/>
            <p:cNvSpPr/>
            <p:nvPr/>
          </p:nvSpPr>
          <p:spPr>
            <a:xfrm>
              <a:off x="2117525" y="1836675"/>
              <a:ext cx="66975" cy="134550"/>
            </a:xfrm>
            <a:custGeom>
              <a:avLst/>
              <a:gdLst/>
              <a:ahLst/>
              <a:cxnLst/>
              <a:rect l="l" t="t" r="r" b="b"/>
              <a:pathLst>
                <a:path w="2679" h="5382" extrusionOk="0">
                  <a:moveTo>
                    <a:pt x="2107" y="0"/>
                  </a:moveTo>
                  <a:cubicBezTo>
                    <a:pt x="1548" y="24"/>
                    <a:pt x="0" y="5382"/>
                    <a:pt x="0" y="5382"/>
                  </a:cubicBezTo>
                  <a:lnTo>
                    <a:pt x="24" y="5358"/>
                  </a:lnTo>
                  <a:cubicBezTo>
                    <a:pt x="548" y="5203"/>
                    <a:pt x="1381" y="5025"/>
                    <a:pt x="2167" y="4905"/>
                  </a:cubicBezTo>
                  <a:lnTo>
                    <a:pt x="2167" y="4882"/>
                  </a:lnTo>
                  <a:cubicBezTo>
                    <a:pt x="2167" y="4882"/>
                    <a:pt x="2679" y="0"/>
                    <a:pt x="2107" y="0"/>
                  </a:cubicBezTo>
                  <a:close/>
                </a:path>
              </a:pathLst>
            </a:custGeom>
            <a:solidFill>
              <a:srgbClr val="666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54"/>
            <p:cNvSpPr/>
            <p:nvPr/>
          </p:nvSpPr>
          <p:spPr>
            <a:xfrm>
              <a:off x="2082400" y="1955600"/>
              <a:ext cx="200050" cy="179675"/>
            </a:xfrm>
            <a:custGeom>
              <a:avLst/>
              <a:gdLst/>
              <a:ahLst/>
              <a:cxnLst/>
              <a:rect l="l" t="t" r="r" b="b"/>
              <a:pathLst>
                <a:path w="8002" h="7187" extrusionOk="0">
                  <a:moveTo>
                    <a:pt x="5142" y="0"/>
                  </a:moveTo>
                  <a:cubicBezTo>
                    <a:pt x="4882" y="0"/>
                    <a:pt x="4545" y="25"/>
                    <a:pt x="4167" y="65"/>
                  </a:cubicBezTo>
                  <a:cubicBezTo>
                    <a:pt x="3977" y="89"/>
                    <a:pt x="3786" y="113"/>
                    <a:pt x="3608" y="125"/>
                  </a:cubicBezTo>
                  <a:cubicBezTo>
                    <a:pt x="2822" y="268"/>
                    <a:pt x="1988" y="446"/>
                    <a:pt x="1465" y="589"/>
                  </a:cubicBezTo>
                  <a:cubicBezTo>
                    <a:pt x="1215" y="660"/>
                    <a:pt x="1012" y="744"/>
                    <a:pt x="941" y="803"/>
                  </a:cubicBezTo>
                  <a:cubicBezTo>
                    <a:pt x="917" y="827"/>
                    <a:pt x="881" y="875"/>
                    <a:pt x="857" y="934"/>
                  </a:cubicBezTo>
                  <a:cubicBezTo>
                    <a:pt x="500" y="1601"/>
                    <a:pt x="95" y="4292"/>
                    <a:pt x="24" y="4851"/>
                  </a:cubicBezTo>
                  <a:cubicBezTo>
                    <a:pt x="0" y="4923"/>
                    <a:pt x="0" y="4947"/>
                    <a:pt x="0" y="4947"/>
                  </a:cubicBezTo>
                  <a:cubicBezTo>
                    <a:pt x="0" y="4947"/>
                    <a:pt x="179" y="5185"/>
                    <a:pt x="560" y="5506"/>
                  </a:cubicBezTo>
                  <a:lnTo>
                    <a:pt x="572" y="5482"/>
                  </a:lnTo>
                  <a:cubicBezTo>
                    <a:pt x="572" y="5482"/>
                    <a:pt x="1179" y="1482"/>
                    <a:pt x="1393" y="1351"/>
                  </a:cubicBezTo>
                  <a:cubicBezTo>
                    <a:pt x="1575" y="1233"/>
                    <a:pt x="4276" y="749"/>
                    <a:pt x="4987" y="749"/>
                  </a:cubicBezTo>
                  <a:cubicBezTo>
                    <a:pt x="5066" y="749"/>
                    <a:pt x="5120" y="755"/>
                    <a:pt x="5144" y="768"/>
                  </a:cubicBezTo>
                  <a:cubicBezTo>
                    <a:pt x="5382" y="899"/>
                    <a:pt x="7180" y="3613"/>
                    <a:pt x="7108" y="3958"/>
                  </a:cubicBezTo>
                  <a:cubicBezTo>
                    <a:pt x="7049" y="4280"/>
                    <a:pt x="5263" y="6875"/>
                    <a:pt x="5036" y="7185"/>
                  </a:cubicBezTo>
                  <a:cubicBezTo>
                    <a:pt x="5088" y="7186"/>
                    <a:pt x="5138" y="7187"/>
                    <a:pt x="5185" y="7187"/>
                  </a:cubicBezTo>
                  <a:cubicBezTo>
                    <a:pt x="5563" y="7187"/>
                    <a:pt x="5798" y="7149"/>
                    <a:pt x="5798" y="7149"/>
                  </a:cubicBezTo>
                  <a:cubicBezTo>
                    <a:pt x="5798" y="7149"/>
                    <a:pt x="7906" y="4673"/>
                    <a:pt x="8001" y="4018"/>
                  </a:cubicBezTo>
                  <a:cubicBezTo>
                    <a:pt x="8001" y="3970"/>
                    <a:pt x="8001" y="3911"/>
                    <a:pt x="7977" y="3839"/>
                  </a:cubicBezTo>
                  <a:cubicBezTo>
                    <a:pt x="7918" y="3506"/>
                    <a:pt x="7668" y="2970"/>
                    <a:pt x="7358" y="2411"/>
                  </a:cubicBezTo>
                  <a:cubicBezTo>
                    <a:pt x="7311" y="2339"/>
                    <a:pt x="7287" y="2268"/>
                    <a:pt x="7239" y="2208"/>
                  </a:cubicBezTo>
                  <a:cubicBezTo>
                    <a:pt x="6953" y="1720"/>
                    <a:pt x="6644" y="1232"/>
                    <a:pt x="6346" y="839"/>
                  </a:cubicBezTo>
                  <a:cubicBezTo>
                    <a:pt x="6275" y="744"/>
                    <a:pt x="6191" y="637"/>
                    <a:pt x="6120" y="541"/>
                  </a:cubicBezTo>
                  <a:cubicBezTo>
                    <a:pt x="5894" y="291"/>
                    <a:pt x="5715" y="113"/>
                    <a:pt x="5596" y="53"/>
                  </a:cubicBezTo>
                  <a:cubicBezTo>
                    <a:pt x="5506" y="16"/>
                    <a:pt x="5349" y="0"/>
                    <a:pt x="5142" y="0"/>
                  </a:cubicBezTo>
                  <a:close/>
                </a:path>
              </a:pathLst>
            </a:custGeom>
            <a:solidFill>
              <a:srgbClr val="82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6" name="Google Shape;5656;p54"/>
            <p:cNvSpPr/>
            <p:nvPr/>
          </p:nvSpPr>
          <p:spPr>
            <a:xfrm>
              <a:off x="2095775" y="1974300"/>
              <a:ext cx="165825" cy="160950"/>
            </a:xfrm>
            <a:custGeom>
              <a:avLst/>
              <a:gdLst/>
              <a:ahLst/>
              <a:cxnLst/>
              <a:rect l="l" t="t" r="r" b="b"/>
              <a:pathLst>
                <a:path w="6633" h="6438" extrusionOk="0">
                  <a:moveTo>
                    <a:pt x="4428" y="1"/>
                  </a:moveTo>
                  <a:cubicBezTo>
                    <a:pt x="3720" y="1"/>
                    <a:pt x="1027" y="486"/>
                    <a:pt x="834" y="615"/>
                  </a:cubicBezTo>
                  <a:cubicBezTo>
                    <a:pt x="632" y="746"/>
                    <a:pt x="25" y="4746"/>
                    <a:pt x="25" y="4746"/>
                  </a:cubicBezTo>
                  <a:lnTo>
                    <a:pt x="1" y="4770"/>
                  </a:lnTo>
                  <a:cubicBezTo>
                    <a:pt x="441" y="5127"/>
                    <a:pt x="1096" y="5592"/>
                    <a:pt x="1989" y="5937"/>
                  </a:cubicBezTo>
                  <a:cubicBezTo>
                    <a:pt x="2954" y="6330"/>
                    <a:pt x="3859" y="6413"/>
                    <a:pt x="4490" y="6437"/>
                  </a:cubicBezTo>
                  <a:cubicBezTo>
                    <a:pt x="4692" y="6127"/>
                    <a:pt x="6478" y="3532"/>
                    <a:pt x="6549" y="3199"/>
                  </a:cubicBezTo>
                  <a:cubicBezTo>
                    <a:pt x="6633" y="2865"/>
                    <a:pt x="4823" y="151"/>
                    <a:pt x="4585" y="20"/>
                  </a:cubicBezTo>
                  <a:cubicBezTo>
                    <a:pt x="4561" y="7"/>
                    <a:pt x="4507" y="1"/>
                    <a:pt x="4428" y="1"/>
                  </a:cubicBezTo>
                  <a:close/>
                </a:path>
              </a:pathLst>
            </a:custGeom>
            <a:solidFill>
              <a:srgbClr val="919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5657;p54"/>
            <p:cNvSpPr/>
            <p:nvPr/>
          </p:nvSpPr>
          <p:spPr>
            <a:xfrm>
              <a:off x="2058875" y="2079250"/>
              <a:ext cx="167900" cy="91375"/>
            </a:xfrm>
            <a:custGeom>
              <a:avLst/>
              <a:gdLst/>
              <a:ahLst/>
              <a:cxnLst/>
              <a:rect l="l" t="t" r="r" b="b"/>
              <a:pathLst>
                <a:path w="6716" h="3655" extrusionOk="0">
                  <a:moveTo>
                    <a:pt x="929" y="1"/>
                  </a:moveTo>
                  <a:lnTo>
                    <a:pt x="1" y="1013"/>
                  </a:lnTo>
                  <a:cubicBezTo>
                    <a:pt x="84" y="1120"/>
                    <a:pt x="1108" y="2608"/>
                    <a:pt x="2846" y="3358"/>
                  </a:cubicBezTo>
                  <a:cubicBezTo>
                    <a:pt x="3374" y="3580"/>
                    <a:pt x="3975" y="3655"/>
                    <a:pt x="4541" y="3655"/>
                  </a:cubicBezTo>
                  <a:cubicBezTo>
                    <a:pt x="5673" y="3655"/>
                    <a:pt x="6668" y="3358"/>
                    <a:pt x="6668" y="3358"/>
                  </a:cubicBezTo>
                  <a:lnTo>
                    <a:pt x="6692" y="3358"/>
                  </a:lnTo>
                  <a:cubicBezTo>
                    <a:pt x="6680" y="2882"/>
                    <a:pt x="6692" y="2477"/>
                    <a:pt x="6716" y="2191"/>
                  </a:cubicBezTo>
                  <a:lnTo>
                    <a:pt x="6716" y="2191"/>
                  </a:lnTo>
                  <a:cubicBezTo>
                    <a:pt x="6716" y="2191"/>
                    <a:pt x="6480" y="2229"/>
                    <a:pt x="6110" y="2229"/>
                  </a:cubicBezTo>
                  <a:cubicBezTo>
                    <a:pt x="6064" y="2229"/>
                    <a:pt x="6016" y="2228"/>
                    <a:pt x="5966" y="2227"/>
                  </a:cubicBezTo>
                  <a:cubicBezTo>
                    <a:pt x="5335" y="2227"/>
                    <a:pt x="4418" y="2120"/>
                    <a:pt x="3453" y="1727"/>
                  </a:cubicBezTo>
                  <a:cubicBezTo>
                    <a:pt x="2548" y="1394"/>
                    <a:pt x="1894" y="917"/>
                    <a:pt x="1477" y="560"/>
                  </a:cubicBezTo>
                  <a:cubicBezTo>
                    <a:pt x="1108" y="239"/>
                    <a:pt x="929" y="1"/>
                    <a:pt x="929" y="1"/>
                  </a:cubicBezTo>
                  <a:close/>
                </a:path>
              </a:pathLst>
            </a:custGeom>
            <a:solidFill>
              <a:srgbClr val="717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54"/>
            <p:cNvSpPr/>
            <p:nvPr/>
          </p:nvSpPr>
          <p:spPr>
            <a:xfrm>
              <a:off x="1929100" y="2217375"/>
              <a:ext cx="311975" cy="150775"/>
            </a:xfrm>
            <a:custGeom>
              <a:avLst/>
              <a:gdLst/>
              <a:ahLst/>
              <a:cxnLst/>
              <a:rect l="l" t="t" r="r" b="b"/>
              <a:pathLst>
                <a:path w="12479" h="6031" extrusionOk="0">
                  <a:moveTo>
                    <a:pt x="1108" y="0"/>
                  </a:moveTo>
                  <a:lnTo>
                    <a:pt x="0" y="1227"/>
                  </a:lnTo>
                  <a:cubicBezTo>
                    <a:pt x="0" y="1227"/>
                    <a:pt x="2429" y="4882"/>
                    <a:pt x="5275" y="5763"/>
                  </a:cubicBezTo>
                  <a:cubicBezTo>
                    <a:pt x="5902" y="5954"/>
                    <a:pt x="6568" y="6031"/>
                    <a:pt x="7232" y="6031"/>
                  </a:cubicBezTo>
                  <a:cubicBezTo>
                    <a:pt x="9871" y="6031"/>
                    <a:pt x="12478" y="4822"/>
                    <a:pt x="12478" y="4822"/>
                  </a:cubicBezTo>
                  <a:cubicBezTo>
                    <a:pt x="12478" y="4822"/>
                    <a:pt x="12407" y="4239"/>
                    <a:pt x="12311" y="3393"/>
                  </a:cubicBezTo>
                  <a:cubicBezTo>
                    <a:pt x="12311" y="3393"/>
                    <a:pt x="9149" y="4423"/>
                    <a:pt x="7010" y="4423"/>
                  </a:cubicBezTo>
                  <a:cubicBezTo>
                    <a:pt x="6587" y="4423"/>
                    <a:pt x="6204" y="4383"/>
                    <a:pt x="5894" y="4286"/>
                  </a:cubicBezTo>
                  <a:cubicBezTo>
                    <a:pt x="3560" y="3560"/>
                    <a:pt x="1167" y="60"/>
                    <a:pt x="1167" y="60"/>
                  </a:cubicBezTo>
                  <a:lnTo>
                    <a:pt x="1108" y="0"/>
                  </a:lnTo>
                  <a:close/>
                </a:path>
              </a:pathLst>
            </a:custGeom>
            <a:solidFill>
              <a:srgbClr val="717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54"/>
            <p:cNvSpPr/>
            <p:nvPr/>
          </p:nvSpPr>
          <p:spPr>
            <a:xfrm>
              <a:off x="2076450" y="2163500"/>
              <a:ext cx="160450" cy="164450"/>
            </a:xfrm>
            <a:custGeom>
              <a:avLst/>
              <a:gdLst/>
              <a:ahLst/>
              <a:cxnLst/>
              <a:rect l="l" t="t" r="r" b="b"/>
              <a:pathLst>
                <a:path w="6418" h="6578" extrusionOk="0">
                  <a:moveTo>
                    <a:pt x="2143" y="0"/>
                  </a:moveTo>
                  <a:lnTo>
                    <a:pt x="0" y="6441"/>
                  </a:lnTo>
                  <a:cubicBezTo>
                    <a:pt x="310" y="6538"/>
                    <a:pt x="693" y="6578"/>
                    <a:pt x="1116" y="6578"/>
                  </a:cubicBezTo>
                  <a:cubicBezTo>
                    <a:pt x="3255" y="6578"/>
                    <a:pt x="6417" y="5548"/>
                    <a:pt x="6417" y="5548"/>
                  </a:cubicBezTo>
                  <a:cubicBezTo>
                    <a:pt x="6251" y="4013"/>
                    <a:pt x="6013" y="1596"/>
                    <a:pt x="5989" y="0"/>
                  </a:cubicBezTo>
                  <a:cubicBezTo>
                    <a:pt x="5981" y="0"/>
                    <a:pt x="4978" y="296"/>
                    <a:pt x="3841" y="296"/>
                  </a:cubicBezTo>
                  <a:cubicBezTo>
                    <a:pt x="3273" y="296"/>
                    <a:pt x="2671" y="222"/>
                    <a:pt x="2143" y="0"/>
                  </a:cubicBezTo>
                  <a:close/>
                </a:path>
              </a:pathLst>
            </a:custGeom>
            <a:solidFill>
              <a:srgbClr val="82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54"/>
            <p:cNvSpPr/>
            <p:nvPr/>
          </p:nvSpPr>
          <p:spPr>
            <a:xfrm>
              <a:off x="1956775" y="2104250"/>
              <a:ext cx="173275" cy="220000"/>
            </a:xfrm>
            <a:custGeom>
              <a:avLst/>
              <a:gdLst/>
              <a:ahLst/>
              <a:cxnLst/>
              <a:rect l="l" t="t" r="r" b="b"/>
              <a:pathLst>
                <a:path w="6931" h="8800" extrusionOk="0">
                  <a:moveTo>
                    <a:pt x="4096" y="1"/>
                  </a:moveTo>
                  <a:lnTo>
                    <a:pt x="1" y="4513"/>
                  </a:lnTo>
                  <a:lnTo>
                    <a:pt x="60" y="4573"/>
                  </a:lnTo>
                  <a:cubicBezTo>
                    <a:pt x="60" y="4573"/>
                    <a:pt x="2453" y="8073"/>
                    <a:pt x="4787" y="8800"/>
                  </a:cubicBezTo>
                  <a:lnTo>
                    <a:pt x="6930" y="2358"/>
                  </a:lnTo>
                  <a:cubicBezTo>
                    <a:pt x="5192" y="1608"/>
                    <a:pt x="4168" y="132"/>
                    <a:pt x="4096" y="1"/>
                  </a:cubicBezTo>
                  <a:close/>
                </a:path>
              </a:pathLst>
            </a:custGeom>
            <a:solidFill>
              <a:srgbClr val="919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54"/>
            <p:cNvSpPr/>
            <p:nvPr/>
          </p:nvSpPr>
          <p:spPr>
            <a:xfrm>
              <a:off x="2147875" y="1878625"/>
              <a:ext cx="29200" cy="9250"/>
            </a:xfrm>
            <a:custGeom>
              <a:avLst/>
              <a:gdLst/>
              <a:ahLst/>
              <a:cxnLst/>
              <a:rect l="l" t="t" r="r" b="b"/>
              <a:pathLst>
                <a:path w="1168" h="370" extrusionOk="0">
                  <a:moveTo>
                    <a:pt x="48" y="1"/>
                  </a:moveTo>
                  <a:cubicBezTo>
                    <a:pt x="36" y="1"/>
                    <a:pt x="36" y="1"/>
                    <a:pt x="24" y="25"/>
                  </a:cubicBezTo>
                  <a:cubicBezTo>
                    <a:pt x="24" y="25"/>
                    <a:pt x="1" y="37"/>
                    <a:pt x="24" y="49"/>
                  </a:cubicBezTo>
                  <a:cubicBezTo>
                    <a:pt x="24" y="49"/>
                    <a:pt x="72" y="108"/>
                    <a:pt x="167" y="191"/>
                  </a:cubicBezTo>
                  <a:cubicBezTo>
                    <a:pt x="262" y="251"/>
                    <a:pt x="405" y="322"/>
                    <a:pt x="560" y="346"/>
                  </a:cubicBezTo>
                  <a:cubicBezTo>
                    <a:pt x="632" y="370"/>
                    <a:pt x="703" y="370"/>
                    <a:pt x="774" y="370"/>
                  </a:cubicBezTo>
                  <a:cubicBezTo>
                    <a:pt x="810" y="370"/>
                    <a:pt x="858" y="346"/>
                    <a:pt x="882" y="346"/>
                  </a:cubicBezTo>
                  <a:cubicBezTo>
                    <a:pt x="917" y="346"/>
                    <a:pt x="941" y="346"/>
                    <a:pt x="977" y="334"/>
                  </a:cubicBezTo>
                  <a:cubicBezTo>
                    <a:pt x="1036" y="322"/>
                    <a:pt x="1072" y="310"/>
                    <a:pt x="1108" y="287"/>
                  </a:cubicBezTo>
                  <a:cubicBezTo>
                    <a:pt x="1132" y="275"/>
                    <a:pt x="1155" y="263"/>
                    <a:pt x="1155" y="263"/>
                  </a:cubicBezTo>
                  <a:cubicBezTo>
                    <a:pt x="1167" y="263"/>
                    <a:pt x="1167" y="251"/>
                    <a:pt x="1167" y="251"/>
                  </a:cubicBezTo>
                  <a:cubicBezTo>
                    <a:pt x="1167" y="251"/>
                    <a:pt x="1167" y="227"/>
                    <a:pt x="1155" y="227"/>
                  </a:cubicBezTo>
                  <a:lnTo>
                    <a:pt x="977" y="227"/>
                  </a:lnTo>
                  <a:cubicBezTo>
                    <a:pt x="961" y="235"/>
                    <a:pt x="942" y="238"/>
                    <a:pt x="923" y="238"/>
                  </a:cubicBezTo>
                  <a:cubicBezTo>
                    <a:pt x="883" y="238"/>
                    <a:pt x="838" y="227"/>
                    <a:pt x="798" y="227"/>
                  </a:cubicBezTo>
                  <a:cubicBezTo>
                    <a:pt x="715" y="227"/>
                    <a:pt x="655" y="215"/>
                    <a:pt x="584" y="203"/>
                  </a:cubicBezTo>
                  <a:cubicBezTo>
                    <a:pt x="441" y="168"/>
                    <a:pt x="322" y="132"/>
                    <a:pt x="215" y="84"/>
                  </a:cubicBezTo>
                  <a:cubicBezTo>
                    <a:pt x="108" y="37"/>
                    <a:pt x="48" y="1"/>
                    <a:pt x="48" y="1"/>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54"/>
            <p:cNvSpPr/>
            <p:nvPr/>
          </p:nvSpPr>
          <p:spPr>
            <a:xfrm>
              <a:off x="2134175" y="1918525"/>
              <a:ext cx="39925" cy="10275"/>
            </a:xfrm>
            <a:custGeom>
              <a:avLst/>
              <a:gdLst/>
              <a:ahLst/>
              <a:cxnLst/>
              <a:rect l="l" t="t" r="r" b="b"/>
              <a:pathLst>
                <a:path w="1597" h="411" extrusionOk="0">
                  <a:moveTo>
                    <a:pt x="13" y="0"/>
                  </a:moveTo>
                  <a:cubicBezTo>
                    <a:pt x="1" y="0"/>
                    <a:pt x="1" y="12"/>
                    <a:pt x="13" y="36"/>
                  </a:cubicBezTo>
                  <a:cubicBezTo>
                    <a:pt x="13" y="36"/>
                    <a:pt x="96" y="107"/>
                    <a:pt x="227" y="191"/>
                  </a:cubicBezTo>
                  <a:cubicBezTo>
                    <a:pt x="287" y="238"/>
                    <a:pt x="370" y="286"/>
                    <a:pt x="465" y="310"/>
                  </a:cubicBezTo>
                  <a:cubicBezTo>
                    <a:pt x="549" y="346"/>
                    <a:pt x="656" y="369"/>
                    <a:pt x="763" y="393"/>
                  </a:cubicBezTo>
                  <a:cubicBezTo>
                    <a:pt x="822" y="405"/>
                    <a:pt x="870" y="405"/>
                    <a:pt x="930" y="405"/>
                  </a:cubicBezTo>
                  <a:cubicBezTo>
                    <a:pt x="941" y="409"/>
                    <a:pt x="956" y="410"/>
                    <a:pt x="972" y="410"/>
                  </a:cubicBezTo>
                  <a:cubicBezTo>
                    <a:pt x="1004" y="410"/>
                    <a:pt x="1041" y="405"/>
                    <a:pt x="1072" y="405"/>
                  </a:cubicBezTo>
                  <a:cubicBezTo>
                    <a:pt x="1132" y="405"/>
                    <a:pt x="1180" y="393"/>
                    <a:pt x="1227" y="393"/>
                  </a:cubicBezTo>
                  <a:cubicBezTo>
                    <a:pt x="1263" y="393"/>
                    <a:pt x="1299" y="369"/>
                    <a:pt x="1346" y="358"/>
                  </a:cubicBezTo>
                  <a:cubicBezTo>
                    <a:pt x="1382" y="346"/>
                    <a:pt x="1418" y="346"/>
                    <a:pt x="1441" y="334"/>
                  </a:cubicBezTo>
                  <a:cubicBezTo>
                    <a:pt x="1477" y="322"/>
                    <a:pt x="1501" y="322"/>
                    <a:pt x="1525" y="298"/>
                  </a:cubicBezTo>
                  <a:lnTo>
                    <a:pt x="1584" y="274"/>
                  </a:lnTo>
                  <a:cubicBezTo>
                    <a:pt x="1596" y="274"/>
                    <a:pt x="1596" y="274"/>
                    <a:pt x="1596" y="250"/>
                  </a:cubicBezTo>
                  <a:cubicBezTo>
                    <a:pt x="1596" y="238"/>
                    <a:pt x="1596" y="238"/>
                    <a:pt x="1584" y="238"/>
                  </a:cubicBezTo>
                  <a:cubicBezTo>
                    <a:pt x="1584" y="238"/>
                    <a:pt x="1549" y="250"/>
                    <a:pt x="1501" y="250"/>
                  </a:cubicBezTo>
                  <a:cubicBezTo>
                    <a:pt x="1489" y="250"/>
                    <a:pt x="1465" y="274"/>
                    <a:pt x="1430" y="274"/>
                  </a:cubicBezTo>
                  <a:cubicBezTo>
                    <a:pt x="1406" y="286"/>
                    <a:pt x="1358" y="286"/>
                    <a:pt x="1322" y="286"/>
                  </a:cubicBezTo>
                  <a:cubicBezTo>
                    <a:pt x="1251" y="298"/>
                    <a:pt x="1168" y="298"/>
                    <a:pt x="1072" y="298"/>
                  </a:cubicBezTo>
                  <a:lnTo>
                    <a:pt x="918" y="298"/>
                  </a:lnTo>
                  <a:cubicBezTo>
                    <a:pt x="882" y="298"/>
                    <a:pt x="822" y="298"/>
                    <a:pt x="775" y="286"/>
                  </a:cubicBezTo>
                  <a:cubicBezTo>
                    <a:pt x="584" y="262"/>
                    <a:pt x="394" y="191"/>
                    <a:pt x="251" y="143"/>
                  </a:cubicBezTo>
                  <a:cubicBezTo>
                    <a:pt x="120" y="84"/>
                    <a:pt x="37" y="36"/>
                    <a:pt x="37" y="36"/>
                  </a:cubicBezTo>
                  <a:cubicBezTo>
                    <a:pt x="13" y="36"/>
                    <a:pt x="13" y="36"/>
                    <a:pt x="13" y="0"/>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3" name="Google Shape;5663;p54"/>
            <p:cNvSpPr/>
            <p:nvPr/>
          </p:nvSpPr>
          <p:spPr>
            <a:xfrm>
              <a:off x="2216625" y="1879825"/>
              <a:ext cx="36650" cy="14025"/>
            </a:xfrm>
            <a:custGeom>
              <a:avLst/>
              <a:gdLst/>
              <a:ahLst/>
              <a:cxnLst/>
              <a:rect l="l" t="t" r="r" b="b"/>
              <a:pathLst>
                <a:path w="1466" h="561" extrusionOk="0">
                  <a:moveTo>
                    <a:pt x="25" y="1"/>
                  </a:moveTo>
                  <a:cubicBezTo>
                    <a:pt x="1" y="1"/>
                    <a:pt x="1" y="12"/>
                    <a:pt x="25" y="36"/>
                  </a:cubicBezTo>
                  <a:cubicBezTo>
                    <a:pt x="25" y="36"/>
                    <a:pt x="84" y="108"/>
                    <a:pt x="203" y="203"/>
                  </a:cubicBezTo>
                  <a:cubicBezTo>
                    <a:pt x="322" y="286"/>
                    <a:pt x="489" y="393"/>
                    <a:pt x="680" y="465"/>
                  </a:cubicBezTo>
                  <a:cubicBezTo>
                    <a:pt x="763" y="501"/>
                    <a:pt x="870" y="524"/>
                    <a:pt x="965" y="536"/>
                  </a:cubicBezTo>
                  <a:cubicBezTo>
                    <a:pt x="1001" y="560"/>
                    <a:pt x="1049" y="560"/>
                    <a:pt x="1096" y="560"/>
                  </a:cubicBezTo>
                  <a:lnTo>
                    <a:pt x="1215" y="560"/>
                  </a:lnTo>
                  <a:cubicBezTo>
                    <a:pt x="1287" y="560"/>
                    <a:pt x="1346" y="536"/>
                    <a:pt x="1394" y="524"/>
                  </a:cubicBezTo>
                  <a:cubicBezTo>
                    <a:pt x="1418" y="524"/>
                    <a:pt x="1453" y="512"/>
                    <a:pt x="1453" y="512"/>
                  </a:cubicBezTo>
                  <a:cubicBezTo>
                    <a:pt x="1465" y="512"/>
                    <a:pt x="1465" y="512"/>
                    <a:pt x="1465" y="501"/>
                  </a:cubicBezTo>
                  <a:cubicBezTo>
                    <a:pt x="1465" y="501"/>
                    <a:pt x="1465" y="477"/>
                    <a:pt x="1453" y="477"/>
                  </a:cubicBezTo>
                  <a:lnTo>
                    <a:pt x="1394" y="477"/>
                  </a:lnTo>
                  <a:cubicBezTo>
                    <a:pt x="1382" y="485"/>
                    <a:pt x="1367" y="487"/>
                    <a:pt x="1351" y="487"/>
                  </a:cubicBezTo>
                  <a:cubicBezTo>
                    <a:pt x="1317" y="487"/>
                    <a:pt x="1275" y="477"/>
                    <a:pt x="1227" y="477"/>
                  </a:cubicBezTo>
                  <a:cubicBezTo>
                    <a:pt x="1191" y="477"/>
                    <a:pt x="1168" y="465"/>
                    <a:pt x="1120" y="465"/>
                  </a:cubicBezTo>
                  <a:cubicBezTo>
                    <a:pt x="1096" y="453"/>
                    <a:pt x="1049" y="429"/>
                    <a:pt x="1001" y="429"/>
                  </a:cubicBezTo>
                  <a:cubicBezTo>
                    <a:pt x="965" y="429"/>
                    <a:pt x="918" y="417"/>
                    <a:pt x="870" y="405"/>
                  </a:cubicBezTo>
                  <a:lnTo>
                    <a:pt x="739" y="358"/>
                  </a:lnTo>
                  <a:cubicBezTo>
                    <a:pt x="572" y="298"/>
                    <a:pt x="394" y="215"/>
                    <a:pt x="275" y="155"/>
                  </a:cubicBezTo>
                  <a:cubicBezTo>
                    <a:pt x="156" y="84"/>
                    <a:pt x="72" y="36"/>
                    <a:pt x="72" y="36"/>
                  </a:cubicBezTo>
                  <a:cubicBezTo>
                    <a:pt x="48" y="36"/>
                    <a:pt x="48" y="36"/>
                    <a:pt x="25" y="1"/>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54"/>
            <p:cNvSpPr/>
            <p:nvPr/>
          </p:nvSpPr>
          <p:spPr>
            <a:xfrm>
              <a:off x="2202350" y="1912750"/>
              <a:ext cx="43775" cy="15625"/>
            </a:xfrm>
            <a:custGeom>
              <a:avLst/>
              <a:gdLst/>
              <a:ahLst/>
              <a:cxnLst/>
              <a:rect l="l" t="t" r="r" b="b"/>
              <a:pathLst>
                <a:path w="1751" h="625" extrusionOk="0">
                  <a:moveTo>
                    <a:pt x="64" y="0"/>
                  </a:moveTo>
                  <a:cubicBezTo>
                    <a:pt x="54" y="0"/>
                    <a:pt x="38" y="9"/>
                    <a:pt x="12" y="29"/>
                  </a:cubicBezTo>
                  <a:cubicBezTo>
                    <a:pt x="12" y="29"/>
                    <a:pt x="0" y="41"/>
                    <a:pt x="12" y="53"/>
                  </a:cubicBezTo>
                  <a:cubicBezTo>
                    <a:pt x="12" y="53"/>
                    <a:pt x="84" y="148"/>
                    <a:pt x="215" y="267"/>
                  </a:cubicBezTo>
                  <a:cubicBezTo>
                    <a:pt x="298" y="327"/>
                    <a:pt x="369" y="374"/>
                    <a:pt x="477" y="434"/>
                  </a:cubicBezTo>
                  <a:cubicBezTo>
                    <a:pt x="572" y="493"/>
                    <a:pt x="679" y="529"/>
                    <a:pt x="798" y="565"/>
                  </a:cubicBezTo>
                  <a:cubicBezTo>
                    <a:pt x="858" y="589"/>
                    <a:pt x="917" y="589"/>
                    <a:pt x="977" y="612"/>
                  </a:cubicBezTo>
                  <a:cubicBezTo>
                    <a:pt x="1024" y="612"/>
                    <a:pt x="1084" y="624"/>
                    <a:pt x="1143" y="624"/>
                  </a:cubicBezTo>
                  <a:lnTo>
                    <a:pt x="1310" y="624"/>
                  </a:lnTo>
                  <a:cubicBezTo>
                    <a:pt x="1370" y="624"/>
                    <a:pt x="1417" y="612"/>
                    <a:pt x="1453" y="612"/>
                  </a:cubicBezTo>
                  <a:cubicBezTo>
                    <a:pt x="1501" y="612"/>
                    <a:pt x="1548" y="612"/>
                    <a:pt x="1572" y="589"/>
                  </a:cubicBezTo>
                  <a:cubicBezTo>
                    <a:pt x="1608" y="589"/>
                    <a:pt x="1632" y="577"/>
                    <a:pt x="1667" y="577"/>
                  </a:cubicBezTo>
                  <a:cubicBezTo>
                    <a:pt x="1715" y="577"/>
                    <a:pt x="1739" y="565"/>
                    <a:pt x="1739" y="565"/>
                  </a:cubicBezTo>
                  <a:cubicBezTo>
                    <a:pt x="1751" y="565"/>
                    <a:pt x="1751" y="565"/>
                    <a:pt x="1751" y="553"/>
                  </a:cubicBezTo>
                  <a:cubicBezTo>
                    <a:pt x="1751" y="553"/>
                    <a:pt x="1751" y="529"/>
                    <a:pt x="1739" y="529"/>
                  </a:cubicBezTo>
                  <a:lnTo>
                    <a:pt x="1453" y="529"/>
                  </a:lnTo>
                  <a:cubicBezTo>
                    <a:pt x="1370" y="529"/>
                    <a:pt x="1274" y="517"/>
                    <a:pt x="1179" y="505"/>
                  </a:cubicBezTo>
                  <a:cubicBezTo>
                    <a:pt x="1131" y="493"/>
                    <a:pt x="1084" y="493"/>
                    <a:pt x="1024" y="469"/>
                  </a:cubicBezTo>
                  <a:cubicBezTo>
                    <a:pt x="965" y="458"/>
                    <a:pt x="905" y="446"/>
                    <a:pt x="858" y="434"/>
                  </a:cubicBezTo>
                  <a:cubicBezTo>
                    <a:pt x="762" y="398"/>
                    <a:pt x="655" y="350"/>
                    <a:pt x="560" y="315"/>
                  </a:cubicBezTo>
                  <a:cubicBezTo>
                    <a:pt x="477" y="267"/>
                    <a:pt x="381" y="219"/>
                    <a:pt x="310" y="172"/>
                  </a:cubicBezTo>
                  <a:cubicBezTo>
                    <a:pt x="179" y="88"/>
                    <a:pt x="84" y="17"/>
                    <a:pt x="84" y="17"/>
                  </a:cubicBezTo>
                  <a:cubicBezTo>
                    <a:pt x="78" y="6"/>
                    <a:pt x="73" y="0"/>
                    <a:pt x="64" y="0"/>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54"/>
            <p:cNvSpPr/>
            <p:nvPr/>
          </p:nvSpPr>
          <p:spPr>
            <a:xfrm>
              <a:off x="2272600" y="1925600"/>
              <a:ext cx="23525" cy="17350"/>
            </a:xfrm>
            <a:custGeom>
              <a:avLst/>
              <a:gdLst/>
              <a:ahLst/>
              <a:cxnLst/>
              <a:rect l="l" t="t" r="r" b="b"/>
              <a:pathLst>
                <a:path w="941" h="694" extrusionOk="0">
                  <a:moveTo>
                    <a:pt x="24" y="0"/>
                  </a:moveTo>
                  <a:cubicBezTo>
                    <a:pt x="18" y="0"/>
                    <a:pt x="12" y="3"/>
                    <a:pt x="12" y="15"/>
                  </a:cubicBezTo>
                  <a:cubicBezTo>
                    <a:pt x="0" y="15"/>
                    <a:pt x="0" y="39"/>
                    <a:pt x="0" y="51"/>
                  </a:cubicBezTo>
                  <a:cubicBezTo>
                    <a:pt x="0" y="51"/>
                    <a:pt x="12" y="122"/>
                    <a:pt x="72" y="229"/>
                  </a:cubicBezTo>
                  <a:cubicBezTo>
                    <a:pt x="131" y="336"/>
                    <a:pt x="238" y="456"/>
                    <a:pt x="357" y="539"/>
                  </a:cubicBezTo>
                  <a:cubicBezTo>
                    <a:pt x="417" y="586"/>
                    <a:pt x="476" y="610"/>
                    <a:pt x="548" y="646"/>
                  </a:cubicBezTo>
                  <a:cubicBezTo>
                    <a:pt x="596" y="658"/>
                    <a:pt x="619" y="658"/>
                    <a:pt x="655" y="670"/>
                  </a:cubicBezTo>
                  <a:cubicBezTo>
                    <a:pt x="691" y="670"/>
                    <a:pt x="715" y="694"/>
                    <a:pt x="738" y="694"/>
                  </a:cubicBezTo>
                  <a:lnTo>
                    <a:pt x="917" y="694"/>
                  </a:lnTo>
                  <a:lnTo>
                    <a:pt x="941" y="670"/>
                  </a:lnTo>
                  <a:cubicBezTo>
                    <a:pt x="941" y="658"/>
                    <a:pt x="941" y="646"/>
                    <a:pt x="917" y="646"/>
                  </a:cubicBezTo>
                  <a:cubicBezTo>
                    <a:pt x="917" y="646"/>
                    <a:pt x="905" y="646"/>
                    <a:pt x="881" y="634"/>
                  </a:cubicBezTo>
                  <a:cubicBezTo>
                    <a:pt x="846" y="610"/>
                    <a:pt x="798" y="598"/>
                    <a:pt x="762" y="586"/>
                  </a:cubicBezTo>
                  <a:cubicBezTo>
                    <a:pt x="655" y="539"/>
                    <a:pt x="536" y="479"/>
                    <a:pt x="429" y="384"/>
                  </a:cubicBezTo>
                  <a:cubicBezTo>
                    <a:pt x="310" y="313"/>
                    <a:pt x="226" y="205"/>
                    <a:pt x="143" y="134"/>
                  </a:cubicBezTo>
                  <a:cubicBezTo>
                    <a:pt x="72" y="63"/>
                    <a:pt x="36" y="3"/>
                    <a:pt x="36" y="3"/>
                  </a:cubicBezTo>
                  <a:cubicBezTo>
                    <a:pt x="36" y="3"/>
                    <a:pt x="30" y="0"/>
                    <a:pt x="24" y="0"/>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54"/>
            <p:cNvSpPr/>
            <p:nvPr/>
          </p:nvSpPr>
          <p:spPr>
            <a:xfrm>
              <a:off x="2255025" y="1951850"/>
              <a:ext cx="27725" cy="19375"/>
            </a:xfrm>
            <a:custGeom>
              <a:avLst/>
              <a:gdLst/>
              <a:ahLst/>
              <a:cxnLst/>
              <a:rect l="l" t="t" r="r" b="b"/>
              <a:pathLst>
                <a:path w="1109" h="775" extrusionOk="0">
                  <a:moveTo>
                    <a:pt x="25" y="1"/>
                  </a:moveTo>
                  <a:cubicBezTo>
                    <a:pt x="1" y="1"/>
                    <a:pt x="1" y="13"/>
                    <a:pt x="1" y="25"/>
                  </a:cubicBezTo>
                  <a:cubicBezTo>
                    <a:pt x="1" y="25"/>
                    <a:pt x="25" y="120"/>
                    <a:pt x="84" y="239"/>
                  </a:cubicBezTo>
                  <a:cubicBezTo>
                    <a:pt x="108" y="275"/>
                    <a:pt x="156" y="358"/>
                    <a:pt x="215" y="418"/>
                  </a:cubicBezTo>
                  <a:cubicBezTo>
                    <a:pt x="251" y="489"/>
                    <a:pt x="334" y="549"/>
                    <a:pt x="406" y="596"/>
                  </a:cubicBezTo>
                  <a:cubicBezTo>
                    <a:pt x="477" y="632"/>
                    <a:pt x="572" y="679"/>
                    <a:pt x="644" y="715"/>
                  </a:cubicBezTo>
                  <a:cubicBezTo>
                    <a:pt x="691" y="727"/>
                    <a:pt x="727" y="727"/>
                    <a:pt x="763" y="739"/>
                  </a:cubicBezTo>
                  <a:cubicBezTo>
                    <a:pt x="798" y="751"/>
                    <a:pt x="834" y="751"/>
                    <a:pt x="870" y="751"/>
                  </a:cubicBezTo>
                  <a:cubicBezTo>
                    <a:pt x="941" y="775"/>
                    <a:pt x="989" y="775"/>
                    <a:pt x="1037" y="775"/>
                  </a:cubicBezTo>
                  <a:lnTo>
                    <a:pt x="1096" y="775"/>
                  </a:lnTo>
                  <a:lnTo>
                    <a:pt x="1108" y="751"/>
                  </a:lnTo>
                  <a:cubicBezTo>
                    <a:pt x="1108" y="739"/>
                    <a:pt x="1108" y="727"/>
                    <a:pt x="1096" y="727"/>
                  </a:cubicBezTo>
                  <a:cubicBezTo>
                    <a:pt x="1096" y="727"/>
                    <a:pt x="1060" y="727"/>
                    <a:pt x="1037" y="715"/>
                  </a:cubicBezTo>
                  <a:cubicBezTo>
                    <a:pt x="1013" y="715"/>
                    <a:pt x="1001" y="691"/>
                    <a:pt x="977" y="691"/>
                  </a:cubicBezTo>
                  <a:cubicBezTo>
                    <a:pt x="953" y="691"/>
                    <a:pt x="929" y="679"/>
                    <a:pt x="894" y="668"/>
                  </a:cubicBezTo>
                  <a:cubicBezTo>
                    <a:pt x="798" y="632"/>
                    <a:pt x="644" y="560"/>
                    <a:pt x="513" y="477"/>
                  </a:cubicBezTo>
                  <a:cubicBezTo>
                    <a:pt x="453" y="429"/>
                    <a:pt x="394" y="370"/>
                    <a:pt x="334" y="322"/>
                  </a:cubicBezTo>
                  <a:cubicBezTo>
                    <a:pt x="275" y="275"/>
                    <a:pt x="227" y="215"/>
                    <a:pt x="179" y="179"/>
                  </a:cubicBezTo>
                  <a:cubicBezTo>
                    <a:pt x="108" y="84"/>
                    <a:pt x="60" y="13"/>
                    <a:pt x="60" y="13"/>
                  </a:cubicBezTo>
                  <a:cubicBezTo>
                    <a:pt x="48" y="1"/>
                    <a:pt x="48" y="1"/>
                    <a:pt x="25" y="1"/>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54"/>
            <p:cNvSpPr/>
            <p:nvPr/>
          </p:nvSpPr>
          <p:spPr>
            <a:xfrm>
              <a:off x="2303550" y="1978050"/>
              <a:ext cx="16100" cy="14450"/>
            </a:xfrm>
            <a:custGeom>
              <a:avLst/>
              <a:gdLst/>
              <a:ahLst/>
              <a:cxnLst/>
              <a:rect l="l" t="t" r="r" b="b"/>
              <a:pathLst>
                <a:path w="644" h="578" extrusionOk="0">
                  <a:moveTo>
                    <a:pt x="24" y="1"/>
                  </a:moveTo>
                  <a:cubicBezTo>
                    <a:pt x="12" y="1"/>
                    <a:pt x="0" y="24"/>
                    <a:pt x="0" y="36"/>
                  </a:cubicBezTo>
                  <a:lnTo>
                    <a:pt x="0" y="84"/>
                  </a:lnTo>
                  <a:cubicBezTo>
                    <a:pt x="0" y="108"/>
                    <a:pt x="12" y="143"/>
                    <a:pt x="24" y="179"/>
                  </a:cubicBezTo>
                  <a:cubicBezTo>
                    <a:pt x="24" y="191"/>
                    <a:pt x="48" y="227"/>
                    <a:pt x="60" y="239"/>
                  </a:cubicBezTo>
                  <a:cubicBezTo>
                    <a:pt x="72" y="251"/>
                    <a:pt x="84" y="286"/>
                    <a:pt x="108" y="298"/>
                  </a:cubicBezTo>
                  <a:cubicBezTo>
                    <a:pt x="131" y="346"/>
                    <a:pt x="167" y="393"/>
                    <a:pt x="203" y="417"/>
                  </a:cubicBezTo>
                  <a:lnTo>
                    <a:pt x="262" y="465"/>
                  </a:lnTo>
                  <a:cubicBezTo>
                    <a:pt x="298" y="489"/>
                    <a:pt x="310" y="489"/>
                    <a:pt x="346" y="513"/>
                  </a:cubicBezTo>
                  <a:cubicBezTo>
                    <a:pt x="370" y="524"/>
                    <a:pt x="405" y="524"/>
                    <a:pt x="417" y="536"/>
                  </a:cubicBezTo>
                  <a:cubicBezTo>
                    <a:pt x="429" y="560"/>
                    <a:pt x="465" y="560"/>
                    <a:pt x="477" y="560"/>
                  </a:cubicBezTo>
                  <a:cubicBezTo>
                    <a:pt x="548" y="572"/>
                    <a:pt x="608" y="572"/>
                    <a:pt x="608" y="572"/>
                  </a:cubicBezTo>
                  <a:cubicBezTo>
                    <a:pt x="608" y="576"/>
                    <a:pt x="609" y="577"/>
                    <a:pt x="611" y="577"/>
                  </a:cubicBezTo>
                  <a:cubicBezTo>
                    <a:pt x="614" y="577"/>
                    <a:pt x="620" y="572"/>
                    <a:pt x="620" y="572"/>
                  </a:cubicBezTo>
                  <a:cubicBezTo>
                    <a:pt x="643" y="560"/>
                    <a:pt x="643" y="536"/>
                    <a:pt x="620" y="536"/>
                  </a:cubicBezTo>
                  <a:cubicBezTo>
                    <a:pt x="620" y="536"/>
                    <a:pt x="584" y="513"/>
                    <a:pt x="524" y="465"/>
                  </a:cubicBezTo>
                  <a:cubicBezTo>
                    <a:pt x="489" y="453"/>
                    <a:pt x="441" y="417"/>
                    <a:pt x="417" y="393"/>
                  </a:cubicBezTo>
                  <a:cubicBezTo>
                    <a:pt x="381" y="358"/>
                    <a:pt x="346" y="334"/>
                    <a:pt x="310" y="298"/>
                  </a:cubicBezTo>
                  <a:lnTo>
                    <a:pt x="262" y="263"/>
                  </a:lnTo>
                  <a:lnTo>
                    <a:pt x="227" y="215"/>
                  </a:lnTo>
                  <a:lnTo>
                    <a:pt x="131" y="120"/>
                  </a:lnTo>
                  <a:cubicBezTo>
                    <a:pt x="108" y="96"/>
                    <a:pt x="84" y="60"/>
                    <a:pt x="72" y="48"/>
                  </a:cubicBezTo>
                  <a:lnTo>
                    <a:pt x="48" y="24"/>
                  </a:lnTo>
                  <a:lnTo>
                    <a:pt x="24" y="1"/>
                  </a:ln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54"/>
            <p:cNvSpPr/>
            <p:nvPr/>
          </p:nvSpPr>
          <p:spPr>
            <a:xfrm>
              <a:off x="2284200" y="1996725"/>
              <a:ext cx="21450" cy="19750"/>
            </a:xfrm>
            <a:custGeom>
              <a:avLst/>
              <a:gdLst/>
              <a:ahLst/>
              <a:cxnLst/>
              <a:rect l="l" t="t" r="r" b="b"/>
              <a:pathLst>
                <a:path w="858" h="790" extrusionOk="0">
                  <a:moveTo>
                    <a:pt x="35" y="1"/>
                  </a:moveTo>
                  <a:cubicBezTo>
                    <a:pt x="27" y="1"/>
                    <a:pt x="18" y="4"/>
                    <a:pt x="12" y="16"/>
                  </a:cubicBezTo>
                  <a:cubicBezTo>
                    <a:pt x="1" y="16"/>
                    <a:pt x="1" y="27"/>
                    <a:pt x="1" y="39"/>
                  </a:cubicBezTo>
                  <a:cubicBezTo>
                    <a:pt x="1" y="39"/>
                    <a:pt x="12" y="123"/>
                    <a:pt x="60" y="218"/>
                  </a:cubicBezTo>
                  <a:cubicBezTo>
                    <a:pt x="108" y="325"/>
                    <a:pt x="191" y="444"/>
                    <a:pt x="298" y="551"/>
                  </a:cubicBezTo>
                  <a:cubicBezTo>
                    <a:pt x="358" y="599"/>
                    <a:pt x="417" y="658"/>
                    <a:pt x="477" y="682"/>
                  </a:cubicBezTo>
                  <a:lnTo>
                    <a:pt x="560" y="730"/>
                  </a:lnTo>
                  <a:cubicBezTo>
                    <a:pt x="596" y="742"/>
                    <a:pt x="620" y="754"/>
                    <a:pt x="655" y="754"/>
                  </a:cubicBezTo>
                  <a:cubicBezTo>
                    <a:pt x="715" y="778"/>
                    <a:pt x="763" y="789"/>
                    <a:pt x="786" y="789"/>
                  </a:cubicBezTo>
                  <a:lnTo>
                    <a:pt x="834" y="789"/>
                  </a:lnTo>
                  <a:lnTo>
                    <a:pt x="846" y="778"/>
                  </a:lnTo>
                  <a:cubicBezTo>
                    <a:pt x="858" y="754"/>
                    <a:pt x="858" y="742"/>
                    <a:pt x="846" y="742"/>
                  </a:cubicBezTo>
                  <a:cubicBezTo>
                    <a:pt x="846" y="742"/>
                    <a:pt x="834" y="730"/>
                    <a:pt x="798" y="718"/>
                  </a:cubicBezTo>
                  <a:cubicBezTo>
                    <a:pt x="774" y="694"/>
                    <a:pt x="739" y="682"/>
                    <a:pt x="703" y="658"/>
                  </a:cubicBezTo>
                  <a:cubicBezTo>
                    <a:pt x="667" y="635"/>
                    <a:pt x="655" y="623"/>
                    <a:pt x="620" y="611"/>
                  </a:cubicBezTo>
                  <a:cubicBezTo>
                    <a:pt x="596" y="599"/>
                    <a:pt x="584" y="563"/>
                    <a:pt x="548" y="551"/>
                  </a:cubicBezTo>
                  <a:cubicBezTo>
                    <a:pt x="489" y="504"/>
                    <a:pt x="441" y="468"/>
                    <a:pt x="405" y="420"/>
                  </a:cubicBezTo>
                  <a:cubicBezTo>
                    <a:pt x="298" y="313"/>
                    <a:pt x="203" y="206"/>
                    <a:pt x="143" y="135"/>
                  </a:cubicBezTo>
                  <a:cubicBezTo>
                    <a:pt x="84" y="63"/>
                    <a:pt x="48" y="4"/>
                    <a:pt x="48" y="4"/>
                  </a:cubicBezTo>
                  <a:cubicBezTo>
                    <a:pt x="48" y="4"/>
                    <a:pt x="42" y="1"/>
                    <a:pt x="35" y="1"/>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54"/>
            <p:cNvSpPr/>
            <p:nvPr/>
          </p:nvSpPr>
          <p:spPr>
            <a:xfrm>
              <a:off x="2078525" y="2102050"/>
              <a:ext cx="12225" cy="11650"/>
            </a:xfrm>
            <a:custGeom>
              <a:avLst/>
              <a:gdLst/>
              <a:ahLst/>
              <a:cxnLst/>
              <a:rect l="l" t="t" r="r" b="b"/>
              <a:pathLst>
                <a:path w="489" h="466" extrusionOk="0">
                  <a:moveTo>
                    <a:pt x="225" y="1"/>
                  </a:moveTo>
                  <a:cubicBezTo>
                    <a:pt x="115" y="1"/>
                    <a:pt x="23" y="71"/>
                    <a:pt x="12" y="196"/>
                  </a:cubicBezTo>
                  <a:cubicBezTo>
                    <a:pt x="0" y="327"/>
                    <a:pt x="72" y="446"/>
                    <a:pt x="203" y="458"/>
                  </a:cubicBezTo>
                  <a:cubicBezTo>
                    <a:pt x="220" y="463"/>
                    <a:pt x="237" y="465"/>
                    <a:pt x="254" y="465"/>
                  </a:cubicBezTo>
                  <a:cubicBezTo>
                    <a:pt x="354" y="465"/>
                    <a:pt x="446" y="380"/>
                    <a:pt x="477" y="267"/>
                  </a:cubicBezTo>
                  <a:cubicBezTo>
                    <a:pt x="489" y="136"/>
                    <a:pt x="417" y="17"/>
                    <a:pt x="274" y="5"/>
                  </a:cubicBezTo>
                  <a:cubicBezTo>
                    <a:pt x="258" y="2"/>
                    <a:pt x="241" y="1"/>
                    <a:pt x="225"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54"/>
            <p:cNvSpPr/>
            <p:nvPr/>
          </p:nvSpPr>
          <p:spPr>
            <a:xfrm>
              <a:off x="2101750" y="2121775"/>
              <a:ext cx="12525" cy="11775"/>
            </a:xfrm>
            <a:custGeom>
              <a:avLst/>
              <a:gdLst/>
              <a:ahLst/>
              <a:cxnLst/>
              <a:rect l="l" t="t" r="r" b="b"/>
              <a:pathLst>
                <a:path w="501" h="471" extrusionOk="0">
                  <a:moveTo>
                    <a:pt x="258" y="1"/>
                  </a:moveTo>
                  <a:cubicBezTo>
                    <a:pt x="138" y="1"/>
                    <a:pt x="35" y="71"/>
                    <a:pt x="24" y="193"/>
                  </a:cubicBezTo>
                  <a:cubicBezTo>
                    <a:pt x="0" y="324"/>
                    <a:pt x="83" y="443"/>
                    <a:pt x="214" y="467"/>
                  </a:cubicBezTo>
                  <a:cubicBezTo>
                    <a:pt x="228" y="469"/>
                    <a:pt x="241" y="471"/>
                    <a:pt x="255" y="471"/>
                  </a:cubicBezTo>
                  <a:cubicBezTo>
                    <a:pt x="359" y="471"/>
                    <a:pt x="455" y="391"/>
                    <a:pt x="476" y="264"/>
                  </a:cubicBezTo>
                  <a:cubicBezTo>
                    <a:pt x="500" y="133"/>
                    <a:pt x="417" y="14"/>
                    <a:pt x="286" y="2"/>
                  </a:cubicBezTo>
                  <a:cubicBezTo>
                    <a:pt x="276" y="1"/>
                    <a:pt x="267" y="1"/>
                    <a:pt x="258"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54"/>
            <p:cNvSpPr/>
            <p:nvPr/>
          </p:nvSpPr>
          <p:spPr>
            <a:xfrm>
              <a:off x="2131500" y="2138675"/>
              <a:ext cx="13125" cy="12125"/>
            </a:xfrm>
            <a:custGeom>
              <a:avLst/>
              <a:gdLst/>
              <a:ahLst/>
              <a:cxnLst/>
              <a:rect l="l" t="t" r="r" b="b"/>
              <a:pathLst>
                <a:path w="525" h="485" extrusionOk="0">
                  <a:moveTo>
                    <a:pt x="274" y="1"/>
                  </a:moveTo>
                  <a:cubicBezTo>
                    <a:pt x="153" y="1"/>
                    <a:pt x="57" y="81"/>
                    <a:pt x="36" y="207"/>
                  </a:cubicBezTo>
                  <a:cubicBezTo>
                    <a:pt x="1" y="338"/>
                    <a:pt x="96" y="457"/>
                    <a:pt x="227" y="481"/>
                  </a:cubicBezTo>
                  <a:cubicBezTo>
                    <a:pt x="239" y="484"/>
                    <a:pt x="252" y="485"/>
                    <a:pt x="264" y="485"/>
                  </a:cubicBezTo>
                  <a:cubicBezTo>
                    <a:pt x="370" y="485"/>
                    <a:pt x="469" y="397"/>
                    <a:pt x="501" y="291"/>
                  </a:cubicBezTo>
                  <a:cubicBezTo>
                    <a:pt x="525" y="160"/>
                    <a:pt x="441" y="41"/>
                    <a:pt x="322" y="5"/>
                  </a:cubicBezTo>
                  <a:cubicBezTo>
                    <a:pt x="306" y="2"/>
                    <a:pt x="290" y="1"/>
                    <a:pt x="274"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54"/>
            <p:cNvSpPr/>
            <p:nvPr/>
          </p:nvSpPr>
          <p:spPr>
            <a:xfrm>
              <a:off x="1951425" y="2244850"/>
              <a:ext cx="13425" cy="11750"/>
            </a:xfrm>
            <a:custGeom>
              <a:avLst/>
              <a:gdLst/>
              <a:ahLst/>
              <a:cxnLst/>
              <a:rect l="l" t="t" r="r" b="b"/>
              <a:pathLst>
                <a:path w="537" h="470" extrusionOk="0">
                  <a:moveTo>
                    <a:pt x="261" y="1"/>
                  </a:moveTo>
                  <a:cubicBezTo>
                    <a:pt x="146" y="1"/>
                    <a:pt x="56" y="85"/>
                    <a:pt x="36" y="187"/>
                  </a:cubicBezTo>
                  <a:cubicBezTo>
                    <a:pt x="0" y="318"/>
                    <a:pt x="96" y="437"/>
                    <a:pt x="215" y="461"/>
                  </a:cubicBezTo>
                  <a:cubicBezTo>
                    <a:pt x="239" y="467"/>
                    <a:pt x="264" y="470"/>
                    <a:pt x="288" y="470"/>
                  </a:cubicBezTo>
                  <a:cubicBezTo>
                    <a:pt x="403" y="470"/>
                    <a:pt x="502" y="401"/>
                    <a:pt x="512" y="282"/>
                  </a:cubicBezTo>
                  <a:cubicBezTo>
                    <a:pt x="536" y="151"/>
                    <a:pt x="453" y="32"/>
                    <a:pt x="322" y="8"/>
                  </a:cubicBezTo>
                  <a:cubicBezTo>
                    <a:pt x="301" y="3"/>
                    <a:pt x="281" y="1"/>
                    <a:pt x="261"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54"/>
            <p:cNvSpPr/>
            <p:nvPr/>
          </p:nvSpPr>
          <p:spPr>
            <a:xfrm>
              <a:off x="1979100" y="2279400"/>
              <a:ext cx="13125" cy="12150"/>
            </a:xfrm>
            <a:custGeom>
              <a:avLst/>
              <a:gdLst/>
              <a:ahLst/>
              <a:cxnLst/>
              <a:rect l="l" t="t" r="r" b="b"/>
              <a:pathLst>
                <a:path w="525" h="486" extrusionOk="0">
                  <a:moveTo>
                    <a:pt x="255" y="0"/>
                  </a:moveTo>
                  <a:cubicBezTo>
                    <a:pt x="147" y="0"/>
                    <a:pt x="55" y="86"/>
                    <a:pt x="24" y="198"/>
                  </a:cubicBezTo>
                  <a:cubicBezTo>
                    <a:pt x="1" y="329"/>
                    <a:pt x="84" y="448"/>
                    <a:pt x="227" y="484"/>
                  </a:cubicBezTo>
                  <a:cubicBezTo>
                    <a:pt x="235" y="485"/>
                    <a:pt x="244" y="485"/>
                    <a:pt x="253" y="485"/>
                  </a:cubicBezTo>
                  <a:cubicBezTo>
                    <a:pt x="364" y="485"/>
                    <a:pt x="478" y="415"/>
                    <a:pt x="489" y="293"/>
                  </a:cubicBezTo>
                  <a:cubicBezTo>
                    <a:pt x="525" y="150"/>
                    <a:pt x="429" y="31"/>
                    <a:pt x="310" y="8"/>
                  </a:cubicBezTo>
                  <a:cubicBezTo>
                    <a:pt x="291" y="2"/>
                    <a:pt x="273" y="0"/>
                    <a:pt x="255" y="0"/>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54"/>
            <p:cNvSpPr/>
            <p:nvPr/>
          </p:nvSpPr>
          <p:spPr>
            <a:xfrm>
              <a:off x="2016025" y="2312125"/>
              <a:ext cx="12800" cy="11950"/>
            </a:xfrm>
            <a:custGeom>
              <a:avLst/>
              <a:gdLst/>
              <a:ahLst/>
              <a:cxnLst/>
              <a:rect l="l" t="t" r="r" b="b"/>
              <a:pathLst>
                <a:path w="512" h="478" extrusionOk="0">
                  <a:moveTo>
                    <a:pt x="254" y="1"/>
                  </a:moveTo>
                  <a:cubicBezTo>
                    <a:pt x="146" y="1"/>
                    <a:pt x="54" y="85"/>
                    <a:pt x="24" y="187"/>
                  </a:cubicBezTo>
                  <a:cubicBezTo>
                    <a:pt x="0" y="318"/>
                    <a:pt x="83" y="437"/>
                    <a:pt x="202" y="473"/>
                  </a:cubicBezTo>
                  <a:cubicBezTo>
                    <a:pt x="219" y="476"/>
                    <a:pt x="236" y="477"/>
                    <a:pt x="252" y="477"/>
                  </a:cubicBezTo>
                  <a:cubicBezTo>
                    <a:pt x="363" y="477"/>
                    <a:pt x="457" y="408"/>
                    <a:pt x="488" y="294"/>
                  </a:cubicBezTo>
                  <a:cubicBezTo>
                    <a:pt x="512" y="151"/>
                    <a:pt x="429" y="32"/>
                    <a:pt x="310" y="8"/>
                  </a:cubicBezTo>
                  <a:cubicBezTo>
                    <a:pt x="291" y="3"/>
                    <a:pt x="272" y="1"/>
                    <a:pt x="254"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54"/>
            <p:cNvSpPr/>
            <p:nvPr/>
          </p:nvSpPr>
          <p:spPr>
            <a:xfrm>
              <a:off x="2060075" y="2337425"/>
              <a:ext cx="13125" cy="12025"/>
            </a:xfrm>
            <a:custGeom>
              <a:avLst/>
              <a:gdLst/>
              <a:ahLst/>
              <a:cxnLst/>
              <a:rect l="l" t="t" r="r" b="b"/>
              <a:pathLst>
                <a:path w="525" h="481" extrusionOk="0">
                  <a:moveTo>
                    <a:pt x="261" y="1"/>
                  </a:moveTo>
                  <a:cubicBezTo>
                    <a:pt x="146" y="1"/>
                    <a:pt x="56" y="85"/>
                    <a:pt x="36" y="187"/>
                  </a:cubicBezTo>
                  <a:cubicBezTo>
                    <a:pt x="0" y="318"/>
                    <a:pt x="95" y="437"/>
                    <a:pt x="214" y="473"/>
                  </a:cubicBezTo>
                  <a:cubicBezTo>
                    <a:pt x="235" y="478"/>
                    <a:pt x="255" y="481"/>
                    <a:pt x="275" y="481"/>
                  </a:cubicBezTo>
                  <a:cubicBezTo>
                    <a:pt x="381" y="481"/>
                    <a:pt x="470" y="404"/>
                    <a:pt x="500" y="294"/>
                  </a:cubicBezTo>
                  <a:cubicBezTo>
                    <a:pt x="524" y="151"/>
                    <a:pt x="441" y="32"/>
                    <a:pt x="322" y="8"/>
                  </a:cubicBezTo>
                  <a:cubicBezTo>
                    <a:pt x="301" y="3"/>
                    <a:pt x="281" y="1"/>
                    <a:pt x="261"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54"/>
            <p:cNvSpPr/>
            <p:nvPr/>
          </p:nvSpPr>
          <p:spPr>
            <a:xfrm>
              <a:off x="2116325" y="2340100"/>
              <a:ext cx="13125" cy="11875"/>
            </a:xfrm>
            <a:custGeom>
              <a:avLst/>
              <a:gdLst/>
              <a:ahLst/>
              <a:cxnLst/>
              <a:rect l="l" t="t" r="r" b="b"/>
              <a:pathLst>
                <a:path w="525" h="475" extrusionOk="0">
                  <a:moveTo>
                    <a:pt x="254" y="1"/>
                  </a:moveTo>
                  <a:cubicBezTo>
                    <a:pt x="147" y="1"/>
                    <a:pt x="57" y="85"/>
                    <a:pt x="36" y="187"/>
                  </a:cubicBezTo>
                  <a:cubicBezTo>
                    <a:pt x="0" y="318"/>
                    <a:pt x="96" y="437"/>
                    <a:pt x="215" y="461"/>
                  </a:cubicBezTo>
                  <a:cubicBezTo>
                    <a:pt x="240" y="470"/>
                    <a:pt x="265" y="474"/>
                    <a:pt x="288" y="474"/>
                  </a:cubicBezTo>
                  <a:cubicBezTo>
                    <a:pt x="388" y="474"/>
                    <a:pt x="469" y="398"/>
                    <a:pt x="489" y="282"/>
                  </a:cubicBezTo>
                  <a:cubicBezTo>
                    <a:pt x="524" y="151"/>
                    <a:pt x="429" y="32"/>
                    <a:pt x="310" y="8"/>
                  </a:cubicBezTo>
                  <a:cubicBezTo>
                    <a:pt x="291" y="3"/>
                    <a:pt x="272" y="1"/>
                    <a:pt x="254"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54"/>
            <p:cNvSpPr/>
            <p:nvPr/>
          </p:nvSpPr>
          <p:spPr>
            <a:xfrm>
              <a:off x="2163650" y="2332150"/>
              <a:ext cx="13125" cy="11950"/>
            </a:xfrm>
            <a:custGeom>
              <a:avLst/>
              <a:gdLst/>
              <a:ahLst/>
              <a:cxnLst/>
              <a:rect l="l" t="t" r="r" b="b"/>
              <a:pathLst>
                <a:path w="525" h="478" extrusionOk="0">
                  <a:moveTo>
                    <a:pt x="265" y="1"/>
                  </a:moveTo>
                  <a:cubicBezTo>
                    <a:pt x="153" y="1"/>
                    <a:pt x="56" y="78"/>
                    <a:pt x="24" y="184"/>
                  </a:cubicBezTo>
                  <a:cubicBezTo>
                    <a:pt x="1" y="326"/>
                    <a:pt x="84" y="446"/>
                    <a:pt x="203" y="469"/>
                  </a:cubicBezTo>
                  <a:cubicBezTo>
                    <a:pt x="224" y="475"/>
                    <a:pt x="244" y="478"/>
                    <a:pt x="264" y="478"/>
                  </a:cubicBezTo>
                  <a:cubicBezTo>
                    <a:pt x="372" y="478"/>
                    <a:pt x="469" y="401"/>
                    <a:pt x="489" y="291"/>
                  </a:cubicBezTo>
                  <a:cubicBezTo>
                    <a:pt x="524" y="160"/>
                    <a:pt x="429" y="41"/>
                    <a:pt x="310" y="5"/>
                  </a:cubicBezTo>
                  <a:cubicBezTo>
                    <a:pt x="295" y="2"/>
                    <a:pt x="280" y="1"/>
                    <a:pt x="265"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54"/>
            <p:cNvSpPr/>
            <p:nvPr/>
          </p:nvSpPr>
          <p:spPr>
            <a:xfrm>
              <a:off x="2208000" y="2320750"/>
              <a:ext cx="12825" cy="11725"/>
            </a:xfrm>
            <a:custGeom>
              <a:avLst/>
              <a:gdLst/>
              <a:ahLst/>
              <a:cxnLst/>
              <a:rect l="l" t="t" r="r" b="b"/>
              <a:pathLst>
                <a:path w="513" h="469" extrusionOk="0">
                  <a:moveTo>
                    <a:pt x="253" y="1"/>
                  </a:moveTo>
                  <a:cubicBezTo>
                    <a:pt x="143" y="1"/>
                    <a:pt x="45" y="85"/>
                    <a:pt x="24" y="187"/>
                  </a:cubicBezTo>
                  <a:cubicBezTo>
                    <a:pt x="1" y="318"/>
                    <a:pt x="84" y="437"/>
                    <a:pt x="203" y="461"/>
                  </a:cubicBezTo>
                  <a:cubicBezTo>
                    <a:pt x="222" y="466"/>
                    <a:pt x="241" y="469"/>
                    <a:pt x="260" y="469"/>
                  </a:cubicBezTo>
                  <a:cubicBezTo>
                    <a:pt x="373" y="469"/>
                    <a:pt x="479" y="384"/>
                    <a:pt x="489" y="282"/>
                  </a:cubicBezTo>
                  <a:cubicBezTo>
                    <a:pt x="513" y="151"/>
                    <a:pt x="429" y="32"/>
                    <a:pt x="310" y="9"/>
                  </a:cubicBezTo>
                  <a:cubicBezTo>
                    <a:pt x="291" y="3"/>
                    <a:pt x="272" y="1"/>
                    <a:pt x="253"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54"/>
            <p:cNvSpPr/>
            <p:nvPr/>
          </p:nvSpPr>
          <p:spPr>
            <a:xfrm>
              <a:off x="2166625" y="2145525"/>
              <a:ext cx="12225" cy="11850"/>
            </a:xfrm>
            <a:custGeom>
              <a:avLst/>
              <a:gdLst/>
              <a:ahLst/>
              <a:cxnLst/>
              <a:rect l="l" t="t" r="r" b="b"/>
              <a:pathLst>
                <a:path w="489" h="474" extrusionOk="0">
                  <a:moveTo>
                    <a:pt x="238" y="1"/>
                  </a:moveTo>
                  <a:cubicBezTo>
                    <a:pt x="118" y="1"/>
                    <a:pt x="23" y="79"/>
                    <a:pt x="13" y="195"/>
                  </a:cubicBezTo>
                  <a:cubicBezTo>
                    <a:pt x="1" y="326"/>
                    <a:pt x="72" y="445"/>
                    <a:pt x="203" y="469"/>
                  </a:cubicBezTo>
                  <a:cubicBezTo>
                    <a:pt x="219" y="472"/>
                    <a:pt x="235" y="473"/>
                    <a:pt x="251" y="473"/>
                  </a:cubicBezTo>
                  <a:cubicBezTo>
                    <a:pt x="372" y="473"/>
                    <a:pt x="466" y="393"/>
                    <a:pt x="477" y="267"/>
                  </a:cubicBezTo>
                  <a:cubicBezTo>
                    <a:pt x="489" y="136"/>
                    <a:pt x="417" y="17"/>
                    <a:pt x="286" y="5"/>
                  </a:cubicBezTo>
                  <a:cubicBezTo>
                    <a:pt x="270" y="2"/>
                    <a:pt x="254" y="1"/>
                    <a:pt x="238"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54"/>
            <p:cNvSpPr/>
            <p:nvPr/>
          </p:nvSpPr>
          <p:spPr>
            <a:xfrm>
              <a:off x="2201150" y="2144700"/>
              <a:ext cx="12225" cy="11700"/>
            </a:xfrm>
            <a:custGeom>
              <a:avLst/>
              <a:gdLst/>
              <a:ahLst/>
              <a:cxnLst/>
              <a:rect l="l" t="t" r="r" b="b"/>
              <a:pathLst>
                <a:path w="489" h="468" extrusionOk="0">
                  <a:moveTo>
                    <a:pt x="258" y="1"/>
                  </a:moveTo>
                  <a:cubicBezTo>
                    <a:pt x="137" y="1"/>
                    <a:pt x="24" y="72"/>
                    <a:pt x="13" y="204"/>
                  </a:cubicBezTo>
                  <a:cubicBezTo>
                    <a:pt x="1" y="335"/>
                    <a:pt x="72" y="454"/>
                    <a:pt x="215" y="466"/>
                  </a:cubicBezTo>
                  <a:cubicBezTo>
                    <a:pt x="223" y="467"/>
                    <a:pt x="232" y="468"/>
                    <a:pt x="240" y="468"/>
                  </a:cubicBezTo>
                  <a:cubicBezTo>
                    <a:pt x="361" y="468"/>
                    <a:pt x="466" y="387"/>
                    <a:pt x="477" y="276"/>
                  </a:cubicBezTo>
                  <a:cubicBezTo>
                    <a:pt x="489" y="145"/>
                    <a:pt x="417" y="26"/>
                    <a:pt x="286" y="2"/>
                  </a:cubicBezTo>
                  <a:cubicBezTo>
                    <a:pt x="277" y="1"/>
                    <a:pt x="268" y="1"/>
                    <a:pt x="258"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54"/>
            <p:cNvSpPr/>
            <p:nvPr/>
          </p:nvSpPr>
          <p:spPr>
            <a:xfrm>
              <a:off x="2136575" y="1987825"/>
              <a:ext cx="46750" cy="19725"/>
            </a:xfrm>
            <a:custGeom>
              <a:avLst/>
              <a:gdLst/>
              <a:ahLst/>
              <a:cxnLst/>
              <a:rect l="l" t="t" r="r" b="b"/>
              <a:pathLst>
                <a:path w="1870" h="789" extrusionOk="0">
                  <a:moveTo>
                    <a:pt x="1505" y="1"/>
                  </a:moveTo>
                  <a:cubicBezTo>
                    <a:pt x="1290" y="1"/>
                    <a:pt x="1065" y="99"/>
                    <a:pt x="869" y="145"/>
                  </a:cubicBezTo>
                  <a:cubicBezTo>
                    <a:pt x="607" y="229"/>
                    <a:pt x="250" y="276"/>
                    <a:pt x="72" y="503"/>
                  </a:cubicBezTo>
                  <a:cubicBezTo>
                    <a:pt x="0" y="574"/>
                    <a:pt x="12" y="741"/>
                    <a:pt x="143" y="776"/>
                  </a:cubicBezTo>
                  <a:cubicBezTo>
                    <a:pt x="186" y="785"/>
                    <a:pt x="230" y="788"/>
                    <a:pt x="275" y="788"/>
                  </a:cubicBezTo>
                  <a:cubicBezTo>
                    <a:pt x="487" y="788"/>
                    <a:pt x="710" y="707"/>
                    <a:pt x="917" y="657"/>
                  </a:cubicBezTo>
                  <a:cubicBezTo>
                    <a:pt x="1191" y="598"/>
                    <a:pt x="1572" y="574"/>
                    <a:pt x="1762" y="372"/>
                  </a:cubicBezTo>
                  <a:cubicBezTo>
                    <a:pt x="1869" y="252"/>
                    <a:pt x="1822" y="74"/>
                    <a:pt x="1679" y="26"/>
                  </a:cubicBezTo>
                  <a:cubicBezTo>
                    <a:pt x="1622" y="8"/>
                    <a:pt x="1564" y="1"/>
                    <a:pt x="1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54"/>
            <p:cNvSpPr/>
            <p:nvPr/>
          </p:nvSpPr>
          <p:spPr>
            <a:xfrm>
              <a:off x="2151750" y="2004950"/>
              <a:ext cx="26250" cy="14450"/>
            </a:xfrm>
            <a:custGeom>
              <a:avLst/>
              <a:gdLst/>
              <a:ahLst/>
              <a:cxnLst/>
              <a:rect l="l" t="t" r="r" b="b"/>
              <a:pathLst>
                <a:path w="1050" h="578" extrusionOk="0">
                  <a:moveTo>
                    <a:pt x="704" y="1"/>
                  </a:moveTo>
                  <a:cubicBezTo>
                    <a:pt x="685" y="1"/>
                    <a:pt x="664" y="3"/>
                    <a:pt x="643" y="8"/>
                  </a:cubicBezTo>
                  <a:cubicBezTo>
                    <a:pt x="536" y="44"/>
                    <a:pt x="429" y="91"/>
                    <a:pt x="322" y="139"/>
                  </a:cubicBezTo>
                  <a:cubicBezTo>
                    <a:pt x="215" y="175"/>
                    <a:pt x="107" y="234"/>
                    <a:pt x="48" y="341"/>
                  </a:cubicBezTo>
                  <a:cubicBezTo>
                    <a:pt x="0" y="437"/>
                    <a:pt x="48" y="544"/>
                    <a:pt x="131" y="568"/>
                  </a:cubicBezTo>
                  <a:cubicBezTo>
                    <a:pt x="163" y="575"/>
                    <a:pt x="195" y="577"/>
                    <a:pt x="228" y="577"/>
                  </a:cubicBezTo>
                  <a:cubicBezTo>
                    <a:pt x="307" y="577"/>
                    <a:pt x="389" y="561"/>
                    <a:pt x="465" y="544"/>
                  </a:cubicBezTo>
                  <a:cubicBezTo>
                    <a:pt x="560" y="532"/>
                    <a:pt x="667" y="520"/>
                    <a:pt x="762" y="484"/>
                  </a:cubicBezTo>
                  <a:cubicBezTo>
                    <a:pt x="1050" y="407"/>
                    <a:pt x="957" y="1"/>
                    <a:pt x="7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54"/>
            <p:cNvSpPr/>
            <p:nvPr/>
          </p:nvSpPr>
          <p:spPr>
            <a:xfrm>
              <a:off x="2045775" y="2125650"/>
              <a:ext cx="22350" cy="13750"/>
            </a:xfrm>
            <a:custGeom>
              <a:avLst/>
              <a:gdLst/>
              <a:ahLst/>
              <a:cxnLst/>
              <a:rect l="l" t="t" r="r" b="b"/>
              <a:pathLst>
                <a:path w="894" h="550" extrusionOk="0">
                  <a:moveTo>
                    <a:pt x="666" y="0"/>
                  </a:moveTo>
                  <a:cubicBezTo>
                    <a:pt x="643" y="0"/>
                    <a:pt x="620" y="5"/>
                    <a:pt x="596" y="14"/>
                  </a:cubicBezTo>
                  <a:cubicBezTo>
                    <a:pt x="417" y="73"/>
                    <a:pt x="251" y="169"/>
                    <a:pt x="96" y="288"/>
                  </a:cubicBezTo>
                  <a:cubicBezTo>
                    <a:pt x="1" y="383"/>
                    <a:pt x="84" y="550"/>
                    <a:pt x="203" y="550"/>
                  </a:cubicBezTo>
                  <a:cubicBezTo>
                    <a:pt x="382" y="550"/>
                    <a:pt x="548" y="490"/>
                    <a:pt x="715" y="443"/>
                  </a:cubicBezTo>
                  <a:cubicBezTo>
                    <a:pt x="810" y="383"/>
                    <a:pt x="894" y="276"/>
                    <a:pt x="858" y="157"/>
                  </a:cubicBezTo>
                  <a:cubicBezTo>
                    <a:pt x="839" y="71"/>
                    <a:pt x="758" y="0"/>
                    <a:pt x="6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54"/>
            <p:cNvSpPr/>
            <p:nvPr/>
          </p:nvSpPr>
          <p:spPr>
            <a:xfrm>
              <a:off x="2156200" y="1849300"/>
              <a:ext cx="14475" cy="14275"/>
            </a:xfrm>
            <a:custGeom>
              <a:avLst/>
              <a:gdLst/>
              <a:ahLst/>
              <a:cxnLst/>
              <a:rect l="l" t="t" r="r" b="b"/>
              <a:pathLst>
                <a:path w="579" h="571" extrusionOk="0">
                  <a:moveTo>
                    <a:pt x="414" y="1"/>
                  </a:moveTo>
                  <a:cubicBezTo>
                    <a:pt x="386" y="1"/>
                    <a:pt x="358" y="7"/>
                    <a:pt x="334" y="19"/>
                  </a:cubicBezTo>
                  <a:cubicBezTo>
                    <a:pt x="251" y="67"/>
                    <a:pt x="1" y="543"/>
                    <a:pt x="179" y="567"/>
                  </a:cubicBezTo>
                  <a:cubicBezTo>
                    <a:pt x="192" y="570"/>
                    <a:pt x="204" y="571"/>
                    <a:pt x="216" y="571"/>
                  </a:cubicBezTo>
                  <a:cubicBezTo>
                    <a:pt x="298" y="571"/>
                    <a:pt x="341" y="500"/>
                    <a:pt x="394" y="448"/>
                  </a:cubicBezTo>
                  <a:cubicBezTo>
                    <a:pt x="477" y="376"/>
                    <a:pt x="549" y="269"/>
                    <a:pt x="560" y="150"/>
                  </a:cubicBezTo>
                  <a:cubicBezTo>
                    <a:pt x="578" y="52"/>
                    <a:pt x="497" y="1"/>
                    <a:pt x="4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54"/>
            <p:cNvSpPr/>
            <p:nvPr/>
          </p:nvSpPr>
          <p:spPr>
            <a:xfrm>
              <a:off x="2227350" y="1867925"/>
              <a:ext cx="7775" cy="5975"/>
            </a:xfrm>
            <a:custGeom>
              <a:avLst/>
              <a:gdLst/>
              <a:ahLst/>
              <a:cxnLst/>
              <a:rect l="l" t="t" r="r" b="b"/>
              <a:pathLst>
                <a:path w="311" h="239" extrusionOk="0">
                  <a:moveTo>
                    <a:pt x="143" y="0"/>
                  </a:moveTo>
                  <a:cubicBezTo>
                    <a:pt x="0" y="0"/>
                    <a:pt x="0" y="238"/>
                    <a:pt x="143" y="238"/>
                  </a:cubicBezTo>
                  <a:cubicBezTo>
                    <a:pt x="298" y="238"/>
                    <a:pt x="310" y="0"/>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54"/>
            <p:cNvSpPr/>
            <p:nvPr/>
          </p:nvSpPr>
          <p:spPr>
            <a:xfrm>
              <a:off x="2233900" y="1849275"/>
              <a:ext cx="14675" cy="15400"/>
            </a:xfrm>
            <a:custGeom>
              <a:avLst/>
              <a:gdLst/>
              <a:ahLst/>
              <a:cxnLst/>
              <a:rect l="l" t="t" r="r" b="b"/>
              <a:pathLst>
                <a:path w="587" h="616" extrusionOk="0">
                  <a:moveTo>
                    <a:pt x="369" y="1"/>
                  </a:moveTo>
                  <a:cubicBezTo>
                    <a:pt x="343" y="1"/>
                    <a:pt x="315" y="7"/>
                    <a:pt x="286" y="20"/>
                  </a:cubicBezTo>
                  <a:cubicBezTo>
                    <a:pt x="179" y="80"/>
                    <a:pt x="131" y="187"/>
                    <a:pt x="96" y="294"/>
                  </a:cubicBezTo>
                  <a:cubicBezTo>
                    <a:pt x="60" y="365"/>
                    <a:pt x="0" y="472"/>
                    <a:pt x="0" y="556"/>
                  </a:cubicBezTo>
                  <a:cubicBezTo>
                    <a:pt x="0" y="591"/>
                    <a:pt x="36" y="615"/>
                    <a:pt x="60" y="615"/>
                  </a:cubicBezTo>
                  <a:cubicBezTo>
                    <a:pt x="155" y="615"/>
                    <a:pt x="203" y="544"/>
                    <a:pt x="262" y="484"/>
                  </a:cubicBezTo>
                  <a:cubicBezTo>
                    <a:pt x="346" y="425"/>
                    <a:pt x="417" y="353"/>
                    <a:pt x="477" y="294"/>
                  </a:cubicBezTo>
                  <a:cubicBezTo>
                    <a:pt x="587" y="164"/>
                    <a:pt x="504" y="1"/>
                    <a:pt x="3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54"/>
            <p:cNvSpPr/>
            <p:nvPr/>
          </p:nvSpPr>
          <p:spPr>
            <a:xfrm>
              <a:off x="2281525" y="1911150"/>
              <a:ext cx="13100" cy="12750"/>
            </a:xfrm>
            <a:custGeom>
              <a:avLst/>
              <a:gdLst/>
              <a:ahLst/>
              <a:cxnLst/>
              <a:rect l="l" t="t" r="r" b="b"/>
              <a:pathLst>
                <a:path w="524" h="510" extrusionOk="0">
                  <a:moveTo>
                    <a:pt x="331" y="1"/>
                  </a:moveTo>
                  <a:cubicBezTo>
                    <a:pt x="304" y="1"/>
                    <a:pt x="276" y="10"/>
                    <a:pt x="250" y="33"/>
                  </a:cubicBezTo>
                  <a:cubicBezTo>
                    <a:pt x="131" y="117"/>
                    <a:pt x="0" y="319"/>
                    <a:pt x="60" y="474"/>
                  </a:cubicBezTo>
                  <a:cubicBezTo>
                    <a:pt x="72" y="510"/>
                    <a:pt x="96" y="510"/>
                    <a:pt x="119" y="510"/>
                  </a:cubicBezTo>
                  <a:cubicBezTo>
                    <a:pt x="250" y="474"/>
                    <a:pt x="381" y="343"/>
                    <a:pt x="477" y="236"/>
                  </a:cubicBezTo>
                  <a:cubicBezTo>
                    <a:pt x="523" y="133"/>
                    <a:pt x="431" y="1"/>
                    <a:pt x="3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54"/>
            <p:cNvSpPr/>
            <p:nvPr/>
          </p:nvSpPr>
          <p:spPr>
            <a:xfrm>
              <a:off x="2312175" y="1970325"/>
              <a:ext cx="12075" cy="9900"/>
            </a:xfrm>
            <a:custGeom>
              <a:avLst/>
              <a:gdLst/>
              <a:ahLst/>
              <a:cxnLst/>
              <a:rect l="l" t="t" r="r" b="b"/>
              <a:pathLst>
                <a:path w="483" h="396" extrusionOk="0">
                  <a:moveTo>
                    <a:pt x="307" y="0"/>
                  </a:moveTo>
                  <a:cubicBezTo>
                    <a:pt x="289" y="0"/>
                    <a:pt x="270" y="4"/>
                    <a:pt x="251" y="12"/>
                  </a:cubicBezTo>
                  <a:cubicBezTo>
                    <a:pt x="132" y="71"/>
                    <a:pt x="13" y="191"/>
                    <a:pt x="1" y="333"/>
                  </a:cubicBezTo>
                  <a:cubicBezTo>
                    <a:pt x="1" y="364"/>
                    <a:pt x="28" y="395"/>
                    <a:pt x="58" y="395"/>
                  </a:cubicBezTo>
                  <a:cubicBezTo>
                    <a:pt x="63" y="395"/>
                    <a:pt x="67" y="395"/>
                    <a:pt x="72" y="393"/>
                  </a:cubicBezTo>
                  <a:cubicBezTo>
                    <a:pt x="108" y="369"/>
                    <a:pt x="156" y="345"/>
                    <a:pt x="203" y="310"/>
                  </a:cubicBezTo>
                  <a:cubicBezTo>
                    <a:pt x="251" y="286"/>
                    <a:pt x="310" y="250"/>
                    <a:pt x="370" y="226"/>
                  </a:cubicBezTo>
                  <a:cubicBezTo>
                    <a:pt x="483" y="144"/>
                    <a:pt x="419" y="0"/>
                    <a:pt x="3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54"/>
            <p:cNvSpPr/>
            <p:nvPr/>
          </p:nvSpPr>
          <p:spPr>
            <a:xfrm>
              <a:off x="2065425" y="1938175"/>
              <a:ext cx="11625" cy="8100"/>
            </a:xfrm>
            <a:custGeom>
              <a:avLst/>
              <a:gdLst/>
              <a:ahLst/>
              <a:cxnLst/>
              <a:rect l="l" t="t" r="r" b="b"/>
              <a:pathLst>
                <a:path w="465" h="324" extrusionOk="0">
                  <a:moveTo>
                    <a:pt x="84" y="0"/>
                  </a:moveTo>
                  <a:cubicBezTo>
                    <a:pt x="48" y="24"/>
                    <a:pt x="0" y="60"/>
                    <a:pt x="24" y="131"/>
                  </a:cubicBezTo>
                  <a:cubicBezTo>
                    <a:pt x="60" y="203"/>
                    <a:pt x="167" y="298"/>
                    <a:pt x="251" y="322"/>
                  </a:cubicBezTo>
                  <a:cubicBezTo>
                    <a:pt x="258" y="323"/>
                    <a:pt x="266" y="324"/>
                    <a:pt x="274" y="324"/>
                  </a:cubicBezTo>
                  <a:cubicBezTo>
                    <a:pt x="328" y="324"/>
                    <a:pt x="386" y="292"/>
                    <a:pt x="417" y="250"/>
                  </a:cubicBezTo>
                  <a:cubicBezTo>
                    <a:pt x="465" y="191"/>
                    <a:pt x="429" y="107"/>
                    <a:pt x="358" y="72"/>
                  </a:cubicBezTo>
                  <a:cubicBezTo>
                    <a:pt x="310" y="36"/>
                    <a:pt x="262" y="36"/>
                    <a:pt x="227" y="24"/>
                  </a:cubicBezTo>
                  <a:cubicBezTo>
                    <a:pt x="179" y="24"/>
                    <a:pt x="131" y="0"/>
                    <a:pt x="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54"/>
            <p:cNvSpPr/>
            <p:nvPr/>
          </p:nvSpPr>
          <p:spPr>
            <a:xfrm>
              <a:off x="2072875" y="1948225"/>
              <a:ext cx="10900" cy="9075"/>
            </a:xfrm>
            <a:custGeom>
              <a:avLst/>
              <a:gdLst/>
              <a:ahLst/>
              <a:cxnLst/>
              <a:rect l="l" t="t" r="r" b="b"/>
              <a:pathLst>
                <a:path w="436" h="363" extrusionOk="0">
                  <a:moveTo>
                    <a:pt x="208" y="1"/>
                  </a:moveTo>
                  <a:cubicBezTo>
                    <a:pt x="177" y="1"/>
                    <a:pt x="145" y="13"/>
                    <a:pt x="119" y="39"/>
                  </a:cubicBezTo>
                  <a:cubicBezTo>
                    <a:pt x="0" y="158"/>
                    <a:pt x="60" y="348"/>
                    <a:pt x="238" y="360"/>
                  </a:cubicBezTo>
                  <a:cubicBezTo>
                    <a:pt x="246" y="362"/>
                    <a:pt x="253" y="362"/>
                    <a:pt x="260" y="362"/>
                  </a:cubicBezTo>
                  <a:cubicBezTo>
                    <a:pt x="377" y="362"/>
                    <a:pt x="435" y="189"/>
                    <a:pt x="345" y="110"/>
                  </a:cubicBezTo>
                  <a:lnTo>
                    <a:pt x="322" y="98"/>
                  </a:lnTo>
                  <a:cubicBezTo>
                    <a:pt x="314" y="37"/>
                    <a:pt x="263" y="1"/>
                    <a:pt x="2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691" name="Google Shape;5691;p54"/>
          <p:cNvCxnSpPr/>
          <p:nvPr/>
        </p:nvCxnSpPr>
        <p:spPr>
          <a:xfrm>
            <a:off x="698550" y="2485500"/>
            <a:ext cx="2149200" cy="17700"/>
          </a:xfrm>
          <a:prstGeom prst="straightConnector1">
            <a:avLst/>
          </a:prstGeom>
          <a:noFill/>
          <a:ln w="19050" cap="flat" cmpd="sng">
            <a:solidFill>
              <a:schemeClr val="dk2"/>
            </a:solidFill>
            <a:prstDash val="dash"/>
            <a:round/>
            <a:headEnd type="none" w="med" len="med"/>
            <a:tailEnd type="none" w="med" len="med"/>
          </a:ln>
        </p:spPr>
      </p:cxn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7337532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549"/>
        <p:cNvGrpSpPr/>
        <p:nvPr/>
      </p:nvGrpSpPr>
      <p:grpSpPr>
        <a:xfrm>
          <a:off x="0" y="0"/>
          <a:ext cx="0" cy="0"/>
          <a:chOff x="0" y="0"/>
          <a:chExt cx="0" cy="0"/>
        </a:xfrm>
      </p:grpSpPr>
      <p:sp>
        <p:nvSpPr>
          <p:cNvPr id="5550" name="Google Shape;5550;p52"/>
          <p:cNvSpPr txBox="1">
            <a:spLocks noGrp="1"/>
          </p:cNvSpPr>
          <p:nvPr>
            <p:ph type="title"/>
          </p:nvPr>
        </p:nvSpPr>
        <p:spPr>
          <a:xfrm>
            <a:off x="1219200" y="761482"/>
            <a:ext cx="6283500" cy="3581400"/>
          </a:xfrm>
          <a:prstGeom prst="rect">
            <a:avLst/>
          </a:prstGeom>
        </p:spPr>
        <p:txBody>
          <a:bodyPr spcFirstLastPara="1" wrap="square" lIns="91425" tIns="91425" rIns="91425" bIns="91425" anchor="b" anchorCtr="0">
            <a:noAutofit/>
          </a:bodyPr>
          <a:lstStyle/>
          <a:p>
            <a:pPr lvl="0"/>
            <a:r>
              <a:rPr lang="vi-VN" sz="3600" dirty="0"/>
              <a:t>Hãy kể tên một số thành tựu về tôn giáo, kiến trúc của Ấn Độ cổ đại có ảnh hưởng đến Việt Nam hoặc địa phương nơi các em đang sinh </a:t>
            </a:r>
            <a:r>
              <a:rPr lang="vi-VN" sz="3600" dirty="0" smtClean="0"/>
              <a:t>sống</a:t>
            </a:r>
            <a:r>
              <a:rPr lang="en-US" sz="3600" dirty="0" smtClean="0"/>
              <a:t>?</a:t>
            </a:r>
            <a:endParaRPr sz="3600" dirty="0"/>
          </a:p>
        </p:txBody>
      </p:sp>
      <p:grpSp>
        <p:nvGrpSpPr>
          <p:cNvPr id="5551" name="Google Shape;5551;p52"/>
          <p:cNvGrpSpPr/>
          <p:nvPr/>
        </p:nvGrpSpPr>
        <p:grpSpPr>
          <a:xfrm>
            <a:off x="5870054" y="3210093"/>
            <a:ext cx="3398034" cy="2704539"/>
            <a:chOff x="1445400" y="3224625"/>
            <a:chExt cx="965625" cy="768575"/>
          </a:xfrm>
        </p:grpSpPr>
        <p:sp>
          <p:nvSpPr>
            <p:cNvPr id="5552" name="Google Shape;5552;p52"/>
            <p:cNvSpPr/>
            <p:nvPr/>
          </p:nvSpPr>
          <p:spPr>
            <a:xfrm>
              <a:off x="1445400" y="3369000"/>
              <a:ext cx="964425" cy="624200"/>
            </a:xfrm>
            <a:custGeom>
              <a:avLst/>
              <a:gdLst/>
              <a:ahLst/>
              <a:cxnLst/>
              <a:rect l="l" t="t" r="r" b="b"/>
              <a:pathLst>
                <a:path w="38577" h="24968" extrusionOk="0">
                  <a:moveTo>
                    <a:pt x="38577" y="0"/>
                  </a:moveTo>
                  <a:cubicBezTo>
                    <a:pt x="37755" y="358"/>
                    <a:pt x="36958" y="786"/>
                    <a:pt x="36196" y="1310"/>
                  </a:cubicBezTo>
                  <a:cubicBezTo>
                    <a:pt x="35041" y="2096"/>
                    <a:pt x="33981" y="3048"/>
                    <a:pt x="32993" y="4108"/>
                  </a:cubicBezTo>
                  <a:cubicBezTo>
                    <a:pt x="32505" y="4608"/>
                    <a:pt x="32064" y="5191"/>
                    <a:pt x="31600" y="5763"/>
                  </a:cubicBezTo>
                  <a:cubicBezTo>
                    <a:pt x="31171" y="6358"/>
                    <a:pt x="30719" y="6930"/>
                    <a:pt x="30314" y="7561"/>
                  </a:cubicBezTo>
                  <a:lnTo>
                    <a:pt x="29040" y="9513"/>
                  </a:lnTo>
                  <a:cubicBezTo>
                    <a:pt x="28623" y="10180"/>
                    <a:pt x="28147" y="10835"/>
                    <a:pt x="27683" y="11490"/>
                  </a:cubicBezTo>
                  <a:cubicBezTo>
                    <a:pt x="27135" y="12252"/>
                    <a:pt x="26564" y="12990"/>
                    <a:pt x="25968" y="13716"/>
                  </a:cubicBezTo>
                  <a:cubicBezTo>
                    <a:pt x="25123" y="14752"/>
                    <a:pt x="24230" y="15740"/>
                    <a:pt x="23266" y="16681"/>
                  </a:cubicBezTo>
                  <a:cubicBezTo>
                    <a:pt x="22563" y="17383"/>
                    <a:pt x="21825" y="18038"/>
                    <a:pt x="21051" y="18657"/>
                  </a:cubicBezTo>
                  <a:cubicBezTo>
                    <a:pt x="19741" y="19693"/>
                    <a:pt x="18289" y="20598"/>
                    <a:pt x="16741" y="21324"/>
                  </a:cubicBezTo>
                  <a:lnTo>
                    <a:pt x="16169" y="21574"/>
                  </a:lnTo>
                  <a:cubicBezTo>
                    <a:pt x="15967" y="21658"/>
                    <a:pt x="15777" y="21753"/>
                    <a:pt x="15574" y="21813"/>
                  </a:cubicBezTo>
                  <a:cubicBezTo>
                    <a:pt x="15169" y="21955"/>
                    <a:pt x="14753" y="22098"/>
                    <a:pt x="14348" y="22229"/>
                  </a:cubicBezTo>
                  <a:lnTo>
                    <a:pt x="13098" y="22563"/>
                  </a:lnTo>
                  <a:cubicBezTo>
                    <a:pt x="12681" y="22646"/>
                    <a:pt x="12252" y="22706"/>
                    <a:pt x="11836" y="22789"/>
                  </a:cubicBezTo>
                  <a:cubicBezTo>
                    <a:pt x="10933" y="22922"/>
                    <a:pt x="10020" y="22985"/>
                    <a:pt x="9111" y="22985"/>
                  </a:cubicBezTo>
                  <a:cubicBezTo>
                    <a:pt x="8318" y="22985"/>
                    <a:pt x="7528" y="22937"/>
                    <a:pt x="6752" y="22848"/>
                  </a:cubicBezTo>
                  <a:cubicBezTo>
                    <a:pt x="5918" y="22765"/>
                    <a:pt x="5097" y="22610"/>
                    <a:pt x="4275" y="22444"/>
                  </a:cubicBezTo>
                  <a:lnTo>
                    <a:pt x="3073" y="22146"/>
                  </a:lnTo>
                  <a:cubicBezTo>
                    <a:pt x="2680" y="22039"/>
                    <a:pt x="2287" y="21920"/>
                    <a:pt x="1894" y="21801"/>
                  </a:cubicBezTo>
                  <a:cubicBezTo>
                    <a:pt x="1596" y="21717"/>
                    <a:pt x="1299" y="21622"/>
                    <a:pt x="1001" y="21515"/>
                  </a:cubicBezTo>
                  <a:lnTo>
                    <a:pt x="1" y="23241"/>
                  </a:lnTo>
                  <a:cubicBezTo>
                    <a:pt x="156" y="23301"/>
                    <a:pt x="298" y="23348"/>
                    <a:pt x="453" y="23408"/>
                  </a:cubicBezTo>
                  <a:cubicBezTo>
                    <a:pt x="2144" y="23979"/>
                    <a:pt x="3930" y="24432"/>
                    <a:pt x="5811" y="24706"/>
                  </a:cubicBezTo>
                  <a:cubicBezTo>
                    <a:pt x="6275" y="24765"/>
                    <a:pt x="6752" y="24825"/>
                    <a:pt x="7228" y="24872"/>
                  </a:cubicBezTo>
                  <a:lnTo>
                    <a:pt x="8669" y="24968"/>
                  </a:lnTo>
                  <a:cubicBezTo>
                    <a:pt x="9157" y="24956"/>
                    <a:pt x="9645" y="24956"/>
                    <a:pt x="10133" y="24944"/>
                  </a:cubicBezTo>
                  <a:cubicBezTo>
                    <a:pt x="10633" y="24908"/>
                    <a:pt x="11121" y="24849"/>
                    <a:pt x="11609" y="24813"/>
                  </a:cubicBezTo>
                  <a:cubicBezTo>
                    <a:pt x="13586" y="24575"/>
                    <a:pt x="15538" y="24015"/>
                    <a:pt x="17336" y="23217"/>
                  </a:cubicBezTo>
                  <a:cubicBezTo>
                    <a:pt x="19146" y="22408"/>
                    <a:pt x="20789" y="21372"/>
                    <a:pt x="22265" y="20205"/>
                  </a:cubicBezTo>
                  <a:cubicBezTo>
                    <a:pt x="22980" y="19610"/>
                    <a:pt x="23706" y="19015"/>
                    <a:pt x="24349" y="18384"/>
                  </a:cubicBezTo>
                  <a:cubicBezTo>
                    <a:pt x="24932" y="17848"/>
                    <a:pt x="25468" y="17276"/>
                    <a:pt x="25992" y="16717"/>
                  </a:cubicBezTo>
                  <a:cubicBezTo>
                    <a:pt x="26075" y="16610"/>
                    <a:pt x="26171" y="16514"/>
                    <a:pt x="26254" y="16431"/>
                  </a:cubicBezTo>
                  <a:cubicBezTo>
                    <a:pt x="27016" y="15550"/>
                    <a:pt x="27754" y="14657"/>
                    <a:pt x="28457" y="13752"/>
                  </a:cubicBezTo>
                  <a:cubicBezTo>
                    <a:pt x="28826" y="13276"/>
                    <a:pt x="29183" y="12788"/>
                    <a:pt x="29528" y="12288"/>
                  </a:cubicBezTo>
                  <a:lnTo>
                    <a:pt x="30278" y="11216"/>
                  </a:lnTo>
                  <a:lnTo>
                    <a:pt x="30969" y="10144"/>
                  </a:lnTo>
                  <a:lnTo>
                    <a:pt x="32255" y="8204"/>
                  </a:lnTo>
                  <a:cubicBezTo>
                    <a:pt x="33088" y="7025"/>
                    <a:pt x="33969" y="5906"/>
                    <a:pt x="34922" y="4941"/>
                  </a:cubicBezTo>
                  <a:cubicBezTo>
                    <a:pt x="35874" y="3953"/>
                    <a:pt x="36898" y="3144"/>
                    <a:pt x="37970" y="2501"/>
                  </a:cubicBezTo>
                  <a:cubicBezTo>
                    <a:pt x="38160" y="2382"/>
                    <a:pt x="38375" y="2263"/>
                    <a:pt x="38577" y="2155"/>
                  </a:cubicBezTo>
                  <a:lnTo>
                    <a:pt x="38577" y="0"/>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52"/>
            <p:cNvSpPr/>
            <p:nvPr/>
          </p:nvSpPr>
          <p:spPr>
            <a:xfrm>
              <a:off x="1515350" y="3224625"/>
              <a:ext cx="895675" cy="631700"/>
            </a:xfrm>
            <a:custGeom>
              <a:avLst/>
              <a:gdLst/>
              <a:ahLst/>
              <a:cxnLst/>
              <a:rect l="l" t="t" r="r" b="b"/>
              <a:pathLst>
                <a:path w="35827" h="25268" extrusionOk="0">
                  <a:moveTo>
                    <a:pt x="35827" y="1"/>
                  </a:moveTo>
                  <a:cubicBezTo>
                    <a:pt x="34267" y="441"/>
                    <a:pt x="32791" y="1096"/>
                    <a:pt x="31433" y="1906"/>
                  </a:cubicBezTo>
                  <a:cubicBezTo>
                    <a:pt x="29731" y="2918"/>
                    <a:pt x="28207" y="4156"/>
                    <a:pt x="26897" y="5490"/>
                  </a:cubicBezTo>
                  <a:cubicBezTo>
                    <a:pt x="25575" y="6835"/>
                    <a:pt x="24420" y="8276"/>
                    <a:pt x="23397" y="9752"/>
                  </a:cubicBezTo>
                  <a:lnTo>
                    <a:pt x="22003" y="11859"/>
                  </a:lnTo>
                  <a:lnTo>
                    <a:pt x="21372" y="12812"/>
                  </a:lnTo>
                  <a:lnTo>
                    <a:pt x="20718" y="13741"/>
                  </a:lnTo>
                  <a:cubicBezTo>
                    <a:pt x="19860" y="14967"/>
                    <a:pt x="18920" y="16122"/>
                    <a:pt x="17967" y="17217"/>
                  </a:cubicBezTo>
                  <a:cubicBezTo>
                    <a:pt x="17241" y="18039"/>
                    <a:pt x="16467" y="18801"/>
                    <a:pt x="15681" y="19491"/>
                  </a:cubicBezTo>
                  <a:cubicBezTo>
                    <a:pt x="15419" y="19718"/>
                    <a:pt x="15169" y="19932"/>
                    <a:pt x="14919" y="20134"/>
                  </a:cubicBezTo>
                  <a:cubicBezTo>
                    <a:pt x="13848" y="20968"/>
                    <a:pt x="12729" y="21670"/>
                    <a:pt x="11574" y="22194"/>
                  </a:cubicBezTo>
                  <a:cubicBezTo>
                    <a:pt x="11359" y="22289"/>
                    <a:pt x="11133" y="22373"/>
                    <a:pt x="10931" y="22456"/>
                  </a:cubicBezTo>
                  <a:cubicBezTo>
                    <a:pt x="9978" y="22825"/>
                    <a:pt x="8978" y="23087"/>
                    <a:pt x="7966" y="23218"/>
                  </a:cubicBezTo>
                  <a:cubicBezTo>
                    <a:pt x="7440" y="23287"/>
                    <a:pt x="6902" y="23320"/>
                    <a:pt x="6355" y="23320"/>
                  </a:cubicBezTo>
                  <a:cubicBezTo>
                    <a:pt x="4646" y="23320"/>
                    <a:pt x="2843" y="23000"/>
                    <a:pt x="1013" y="22468"/>
                  </a:cubicBezTo>
                  <a:lnTo>
                    <a:pt x="1" y="24194"/>
                  </a:lnTo>
                  <a:cubicBezTo>
                    <a:pt x="48" y="24218"/>
                    <a:pt x="108" y="24230"/>
                    <a:pt x="203" y="24278"/>
                  </a:cubicBezTo>
                  <a:lnTo>
                    <a:pt x="715" y="24421"/>
                  </a:lnTo>
                  <a:cubicBezTo>
                    <a:pt x="882" y="24480"/>
                    <a:pt x="1060" y="24528"/>
                    <a:pt x="1239" y="24575"/>
                  </a:cubicBezTo>
                  <a:lnTo>
                    <a:pt x="2299" y="24825"/>
                  </a:lnTo>
                  <a:lnTo>
                    <a:pt x="3358" y="25016"/>
                  </a:lnTo>
                  <a:lnTo>
                    <a:pt x="3620" y="25063"/>
                  </a:lnTo>
                  <a:lnTo>
                    <a:pt x="3894" y="25087"/>
                  </a:lnTo>
                  <a:lnTo>
                    <a:pt x="4430" y="25147"/>
                  </a:lnTo>
                  <a:cubicBezTo>
                    <a:pt x="5098" y="25226"/>
                    <a:pt x="5767" y="25268"/>
                    <a:pt x="6431" y="25268"/>
                  </a:cubicBezTo>
                  <a:cubicBezTo>
                    <a:pt x="7163" y="25268"/>
                    <a:pt x="7891" y="25217"/>
                    <a:pt x="8609" y="25111"/>
                  </a:cubicBezTo>
                  <a:cubicBezTo>
                    <a:pt x="10931" y="24790"/>
                    <a:pt x="13086" y="23825"/>
                    <a:pt x="15062" y="22468"/>
                  </a:cubicBezTo>
                  <a:cubicBezTo>
                    <a:pt x="15419" y="22218"/>
                    <a:pt x="15800" y="21968"/>
                    <a:pt x="16158" y="21682"/>
                  </a:cubicBezTo>
                  <a:cubicBezTo>
                    <a:pt x="16967" y="21015"/>
                    <a:pt x="17765" y="20289"/>
                    <a:pt x="18515" y="19515"/>
                  </a:cubicBezTo>
                  <a:cubicBezTo>
                    <a:pt x="19801" y="18205"/>
                    <a:pt x="20991" y="16741"/>
                    <a:pt x="22087" y="15205"/>
                  </a:cubicBezTo>
                  <a:cubicBezTo>
                    <a:pt x="22527" y="14586"/>
                    <a:pt x="22968" y="13991"/>
                    <a:pt x="23373" y="13348"/>
                  </a:cubicBezTo>
                  <a:lnTo>
                    <a:pt x="24647" y="11395"/>
                  </a:lnTo>
                  <a:cubicBezTo>
                    <a:pt x="25087" y="10716"/>
                    <a:pt x="25587" y="10062"/>
                    <a:pt x="26064" y="9407"/>
                  </a:cubicBezTo>
                  <a:cubicBezTo>
                    <a:pt x="26587" y="8764"/>
                    <a:pt x="27087" y="8109"/>
                    <a:pt x="27671" y="7514"/>
                  </a:cubicBezTo>
                  <a:cubicBezTo>
                    <a:pt x="28802" y="6299"/>
                    <a:pt x="30052" y="5168"/>
                    <a:pt x="31469" y="4192"/>
                  </a:cubicBezTo>
                  <a:cubicBezTo>
                    <a:pt x="32791" y="3287"/>
                    <a:pt x="34267" y="2549"/>
                    <a:pt x="35827" y="2037"/>
                  </a:cubicBezTo>
                  <a:lnTo>
                    <a:pt x="35827" y="1"/>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52"/>
            <p:cNvSpPr/>
            <p:nvPr/>
          </p:nvSpPr>
          <p:spPr>
            <a:xfrm>
              <a:off x="1470400" y="3274925"/>
              <a:ext cx="939425" cy="668100"/>
            </a:xfrm>
            <a:custGeom>
              <a:avLst/>
              <a:gdLst/>
              <a:ahLst/>
              <a:cxnLst/>
              <a:rect l="l" t="t" r="r" b="b"/>
              <a:pathLst>
                <a:path w="37577" h="26724" extrusionOk="0">
                  <a:moveTo>
                    <a:pt x="37577" y="1"/>
                  </a:moveTo>
                  <a:cubicBezTo>
                    <a:pt x="36017" y="501"/>
                    <a:pt x="34541" y="1251"/>
                    <a:pt x="33219" y="2156"/>
                  </a:cubicBezTo>
                  <a:cubicBezTo>
                    <a:pt x="31802" y="3120"/>
                    <a:pt x="30552" y="4252"/>
                    <a:pt x="29421" y="5478"/>
                  </a:cubicBezTo>
                  <a:cubicBezTo>
                    <a:pt x="28850" y="6073"/>
                    <a:pt x="28338" y="6728"/>
                    <a:pt x="27814" y="7359"/>
                  </a:cubicBezTo>
                  <a:cubicBezTo>
                    <a:pt x="27338" y="8014"/>
                    <a:pt x="26838" y="8669"/>
                    <a:pt x="26409" y="9359"/>
                  </a:cubicBezTo>
                  <a:lnTo>
                    <a:pt x="25123" y="11312"/>
                  </a:lnTo>
                  <a:cubicBezTo>
                    <a:pt x="24718" y="11943"/>
                    <a:pt x="24278" y="12562"/>
                    <a:pt x="23849" y="13169"/>
                  </a:cubicBezTo>
                  <a:cubicBezTo>
                    <a:pt x="22754" y="14705"/>
                    <a:pt x="21563" y="16146"/>
                    <a:pt x="20277" y="17467"/>
                  </a:cubicBezTo>
                  <a:cubicBezTo>
                    <a:pt x="19527" y="18241"/>
                    <a:pt x="18729" y="18968"/>
                    <a:pt x="17908" y="19646"/>
                  </a:cubicBezTo>
                  <a:cubicBezTo>
                    <a:pt x="17551" y="19908"/>
                    <a:pt x="17194" y="20182"/>
                    <a:pt x="16824" y="20432"/>
                  </a:cubicBezTo>
                  <a:cubicBezTo>
                    <a:pt x="14836" y="21789"/>
                    <a:pt x="12681" y="22754"/>
                    <a:pt x="10359" y="23063"/>
                  </a:cubicBezTo>
                  <a:cubicBezTo>
                    <a:pt x="9626" y="23165"/>
                    <a:pt x="8885" y="23213"/>
                    <a:pt x="8138" y="23213"/>
                  </a:cubicBezTo>
                  <a:cubicBezTo>
                    <a:pt x="7490" y="23213"/>
                    <a:pt x="6838" y="23177"/>
                    <a:pt x="6180" y="23111"/>
                  </a:cubicBezTo>
                  <a:lnTo>
                    <a:pt x="5644" y="23051"/>
                  </a:lnTo>
                  <a:lnTo>
                    <a:pt x="5371" y="23016"/>
                  </a:lnTo>
                  <a:lnTo>
                    <a:pt x="5109" y="22980"/>
                  </a:lnTo>
                  <a:lnTo>
                    <a:pt x="4049" y="22778"/>
                  </a:lnTo>
                  <a:lnTo>
                    <a:pt x="2989" y="22528"/>
                  </a:lnTo>
                  <a:cubicBezTo>
                    <a:pt x="2811" y="22480"/>
                    <a:pt x="2656" y="22444"/>
                    <a:pt x="2477" y="22385"/>
                  </a:cubicBezTo>
                  <a:lnTo>
                    <a:pt x="1954" y="22230"/>
                  </a:lnTo>
                  <a:cubicBezTo>
                    <a:pt x="1906" y="22218"/>
                    <a:pt x="1846" y="22206"/>
                    <a:pt x="1799" y="22182"/>
                  </a:cubicBezTo>
                  <a:lnTo>
                    <a:pt x="1" y="25302"/>
                  </a:lnTo>
                  <a:cubicBezTo>
                    <a:pt x="287" y="25385"/>
                    <a:pt x="584" y="25492"/>
                    <a:pt x="894" y="25552"/>
                  </a:cubicBezTo>
                  <a:cubicBezTo>
                    <a:pt x="1287" y="25671"/>
                    <a:pt x="1668" y="25790"/>
                    <a:pt x="2073" y="25885"/>
                  </a:cubicBezTo>
                  <a:lnTo>
                    <a:pt x="3275" y="26183"/>
                  </a:lnTo>
                  <a:cubicBezTo>
                    <a:pt x="4097" y="26349"/>
                    <a:pt x="4918" y="26504"/>
                    <a:pt x="5752" y="26588"/>
                  </a:cubicBezTo>
                  <a:cubicBezTo>
                    <a:pt x="6551" y="26673"/>
                    <a:pt x="7364" y="26723"/>
                    <a:pt x="8181" y="26723"/>
                  </a:cubicBezTo>
                  <a:cubicBezTo>
                    <a:pt x="9066" y="26723"/>
                    <a:pt x="9956" y="26664"/>
                    <a:pt x="10836" y="26528"/>
                  </a:cubicBezTo>
                  <a:cubicBezTo>
                    <a:pt x="11252" y="26457"/>
                    <a:pt x="11681" y="26397"/>
                    <a:pt x="12098" y="26314"/>
                  </a:cubicBezTo>
                  <a:lnTo>
                    <a:pt x="13348" y="25980"/>
                  </a:lnTo>
                  <a:cubicBezTo>
                    <a:pt x="13765" y="25849"/>
                    <a:pt x="14169" y="25695"/>
                    <a:pt x="14574" y="25564"/>
                  </a:cubicBezTo>
                  <a:cubicBezTo>
                    <a:pt x="14777" y="25504"/>
                    <a:pt x="14979" y="25421"/>
                    <a:pt x="15169" y="25326"/>
                  </a:cubicBezTo>
                  <a:lnTo>
                    <a:pt x="15753" y="25075"/>
                  </a:lnTo>
                  <a:cubicBezTo>
                    <a:pt x="17301" y="24361"/>
                    <a:pt x="18741" y="23432"/>
                    <a:pt x="20051" y="22409"/>
                  </a:cubicBezTo>
                  <a:cubicBezTo>
                    <a:pt x="20825" y="21789"/>
                    <a:pt x="21563" y="21111"/>
                    <a:pt x="22266" y="20432"/>
                  </a:cubicBezTo>
                  <a:cubicBezTo>
                    <a:pt x="23230" y="19491"/>
                    <a:pt x="24123" y="18491"/>
                    <a:pt x="24980" y="17467"/>
                  </a:cubicBezTo>
                  <a:cubicBezTo>
                    <a:pt x="25576" y="16741"/>
                    <a:pt x="26147" y="15991"/>
                    <a:pt x="26683" y="15241"/>
                  </a:cubicBezTo>
                  <a:cubicBezTo>
                    <a:pt x="27135" y="14586"/>
                    <a:pt x="27623" y="13931"/>
                    <a:pt x="28040" y="13253"/>
                  </a:cubicBezTo>
                  <a:lnTo>
                    <a:pt x="29326" y="11312"/>
                  </a:lnTo>
                  <a:cubicBezTo>
                    <a:pt x="29719" y="10681"/>
                    <a:pt x="30171" y="10097"/>
                    <a:pt x="30600" y="9502"/>
                  </a:cubicBezTo>
                  <a:cubicBezTo>
                    <a:pt x="31052" y="8954"/>
                    <a:pt x="31505" y="8371"/>
                    <a:pt x="32005" y="7859"/>
                  </a:cubicBezTo>
                  <a:cubicBezTo>
                    <a:pt x="32981" y="6799"/>
                    <a:pt x="34041" y="5847"/>
                    <a:pt x="35196" y="5061"/>
                  </a:cubicBezTo>
                  <a:cubicBezTo>
                    <a:pt x="35958" y="4537"/>
                    <a:pt x="36744" y="4109"/>
                    <a:pt x="37577" y="3751"/>
                  </a:cubicBezTo>
                  <a:lnTo>
                    <a:pt x="37577" y="1"/>
                  </a:ln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884062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971550"/>
            <a:ext cx="6283500" cy="3530400"/>
          </a:xfrm>
        </p:spPr>
        <p:txBody>
          <a:bodyPr/>
          <a:lstStyle/>
          <a:p>
            <a:r>
              <a:rPr lang="en-US" sz="5500" dirty="0" smtClean="0"/>
              <a:t>CÁM ƠN SỰ THEO DÕI CỦA QUÝ THẦY, CÔ VÀ CÁC EM!</a:t>
            </a:r>
            <a:endParaRPr lang="en-US" sz="5500" dirty="0"/>
          </a:p>
        </p:txBody>
      </p:sp>
    </p:spTree>
    <p:extLst>
      <p:ext uri="{BB962C8B-B14F-4D97-AF65-F5344CB8AC3E}">
        <p14:creationId xmlns:p14="http://schemas.microsoft.com/office/powerpoint/2010/main" val="4150970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0"/>
          <p:cNvSpPr txBox="1">
            <a:spLocks noGrp="1"/>
          </p:cNvSpPr>
          <p:nvPr>
            <p:ph type="title"/>
          </p:nvPr>
        </p:nvSpPr>
        <p:spPr>
          <a:xfrm>
            <a:off x="2209800" y="1495350"/>
            <a:ext cx="4953000" cy="739500"/>
          </a:xfrm>
          <a:prstGeom prst="rect">
            <a:avLst/>
          </a:prstGeom>
        </p:spPr>
        <p:txBody>
          <a:bodyPr spcFirstLastPara="1" wrap="square" lIns="91425" tIns="91425" rIns="91425" bIns="91425" anchor="b" anchorCtr="0">
            <a:noAutofit/>
          </a:bodyPr>
          <a:lstStyle/>
          <a:p>
            <a:pPr lvl="0"/>
            <a:r>
              <a:rPr lang="en-US" dirty="0"/>
              <a:t>XÁC ĐỊNH VẤN ĐỀ</a:t>
            </a:r>
            <a:endParaRPr dirty="0"/>
          </a:p>
        </p:txBody>
      </p:sp>
      <p:sp>
        <p:nvSpPr>
          <p:cNvPr id="327" name="Google Shape;327;p30"/>
          <p:cNvSpPr txBox="1">
            <a:spLocks noGrp="1"/>
          </p:cNvSpPr>
          <p:nvPr>
            <p:ph type="subTitle" idx="1"/>
          </p:nvPr>
        </p:nvSpPr>
        <p:spPr>
          <a:xfrm>
            <a:off x="2549400" y="2234850"/>
            <a:ext cx="4045200" cy="604500"/>
          </a:xfrm>
          <a:prstGeom prst="rect">
            <a:avLst/>
          </a:prstGeom>
        </p:spPr>
        <p:txBody>
          <a:bodyPr spcFirstLastPara="1" wrap="square" lIns="91425" tIns="91425" rIns="91425" bIns="91425" anchor="t" anchorCtr="0">
            <a:noAutofit/>
          </a:bodyPr>
          <a:lstStyle/>
          <a:p>
            <a:pPr marL="0" lvl="0" indent="0">
              <a:buSzPts val="1100"/>
            </a:pPr>
            <a:r>
              <a:rPr lang="vi-VN" dirty="0"/>
              <a:t>Em có biết vì sao lễ hội tôn giáo này thu hút đông đảo người dân Ấn Độ tham gia? </a:t>
            </a:r>
            <a:endParaRPr dirty="0"/>
          </a:p>
        </p:txBody>
      </p:sp>
      <p:grpSp>
        <p:nvGrpSpPr>
          <p:cNvPr id="328" name="Google Shape;328;p30"/>
          <p:cNvGrpSpPr/>
          <p:nvPr/>
        </p:nvGrpSpPr>
        <p:grpSpPr>
          <a:xfrm rot="3011804">
            <a:off x="5365218" y="2593276"/>
            <a:ext cx="948165" cy="1113661"/>
            <a:chOff x="1224250" y="2447575"/>
            <a:chExt cx="596825" cy="701025"/>
          </a:xfrm>
        </p:grpSpPr>
        <p:sp>
          <p:nvSpPr>
            <p:cNvPr id="329" name="Google Shape;329;p30"/>
            <p:cNvSpPr/>
            <p:nvPr/>
          </p:nvSpPr>
          <p:spPr>
            <a:xfrm>
              <a:off x="1676100" y="2447750"/>
              <a:ext cx="144975" cy="169700"/>
            </a:xfrm>
            <a:custGeom>
              <a:avLst/>
              <a:gdLst/>
              <a:ahLst/>
              <a:cxnLst/>
              <a:rect l="l" t="t" r="r" b="b"/>
              <a:pathLst>
                <a:path w="5799" h="6788" extrusionOk="0">
                  <a:moveTo>
                    <a:pt x="5525" y="1"/>
                  </a:moveTo>
                  <a:lnTo>
                    <a:pt x="0" y="6668"/>
                  </a:lnTo>
                  <a:lnTo>
                    <a:pt x="155" y="6787"/>
                  </a:lnTo>
                  <a:cubicBezTo>
                    <a:pt x="155" y="6787"/>
                    <a:pt x="1750" y="6620"/>
                    <a:pt x="1965" y="6359"/>
                  </a:cubicBezTo>
                  <a:cubicBezTo>
                    <a:pt x="3334" y="4715"/>
                    <a:pt x="4274" y="3572"/>
                    <a:pt x="4405" y="3418"/>
                  </a:cubicBezTo>
                  <a:cubicBezTo>
                    <a:pt x="4751" y="3001"/>
                    <a:pt x="5798" y="203"/>
                    <a:pt x="5525" y="1"/>
                  </a:cubicBezTo>
                  <a:close/>
                </a:path>
              </a:pathLst>
            </a:custGeom>
            <a:solidFill>
              <a:srgbClr val="B4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0"/>
            <p:cNvSpPr/>
            <p:nvPr/>
          </p:nvSpPr>
          <p:spPr>
            <a:xfrm>
              <a:off x="1364750" y="2614150"/>
              <a:ext cx="336675" cy="392025"/>
            </a:xfrm>
            <a:custGeom>
              <a:avLst/>
              <a:gdLst/>
              <a:ahLst/>
              <a:cxnLst/>
              <a:rect l="l" t="t" r="r" b="b"/>
              <a:pathLst>
                <a:path w="13467" h="15681" extrusionOk="0">
                  <a:moveTo>
                    <a:pt x="12478" y="0"/>
                  </a:moveTo>
                  <a:lnTo>
                    <a:pt x="0" y="15026"/>
                  </a:lnTo>
                  <a:cubicBezTo>
                    <a:pt x="345" y="15347"/>
                    <a:pt x="774" y="15550"/>
                    <a:pt x="1203" y="15681"/>
                  </a:cubicBezTo>
                  <a:cubicBezTo>
                    <a:pt x="1715" y="15062"/>
                    <a:pt x="9061" y="6156"/>
                    <a:pt x="13466" y="846"/>
                  </a:cubicBezTo>
                  <a:lnTo>
                    <a:pt x="12609" y="131"/>
                  </a:lnTo>
                  <a:lnTo>
                    <a:pt x="12478" y="0"/>
                  </a:lnTo>
                  <a:close/>
                </a:path>
              </a:pathLst>
            </a:custGeom>
            <a:solidFill>
              <a:srgbClr val="B4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0"/>
            <p:cNvSpPr/>
            <p:nvPr/>
          </p:nvSpPr>
          <p:spPr>
            <a:xfrm>
              <a:off x="1337050" y="2447575"/>
              <a:ext cx="477175" cy="542525"/>
            </a:xfrm>
            <a:custGeom>
              <a:avLst/>
              <a:gdLst/>
              <a:ahLst/>
              <a:cxnLst/>
              <a:rect l="l" t="t" r="r" b="b"/>
              <a:pathLst>
                <a:path w="19087" h="21701" extrusionOk="0">
                  <a:moveTo>
                    <a:pt x="19058" y="1"/>
                  </a:moveTo>
                  <a:cubicBezTo>
                    <a:pt x="18732" y="1"/>
                    <a:pt x="16227" y="1333"/>
                    <a:pt x="15884" y="1710"/>
                  </a:cubicBezTo>
                  <a:cubicBezTo>
                    <a:pt x="15384" y="2329"/>
                    <a:pt x="6168" y="13140"/>
                    <a:pt x="2073" y="17938"/>
                  </a:cubicBezTo>
                  <a:lnTo>
                    <a:pt x="2942" y="18605"/>
                  </a:lnTo>
                  <a:lnTo>
                    <a:pt x="1358" y="18784"/>
                  </a:lnTo>
                  <a:cubicBezTo>
                    <a:pt x="596" y="19665"/>
                    <a:pt x="25" y="20332"/>
                    <a:pt x="25" y="20332"/>
                  </a:cubicBezTo>
                  <a:lnTo>
                    <a:pt x="1" y="20355"/>
                  </a:lnTo>
                  <a:cubicBezTo>
                    <a:pt x="275" y="20808"/>
                    <a:pt x="620" y="21272"/>
                    <a:pt x="1096" y="21701"/>
                  </a:cubicBezTo>
                  <a:lnTo>
                    <a:pt x="13562" y="6675"/>
                  </a:lnTo>
                  <a:lnTo>
                    <a:pt x="19087" y="8"/>
                  </a:lnTo>
                  <a:cubicBezTo>
                    <a:pt x="19081" y="3"/>
                    <a:pt x="19071" y="1"/>
                    <a:pt x="19058" y="1"/>
                  </a:cubicBezTo>
                  <a:close/>
                </a:path>
              </a:pathLst>
            </a:custGeom>
            <a:solidFill>
              <a:srgbClr val="CCCE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0"/>
            <p:cNvSpPr/>
            <p:nvPr/>
          </p:nvSpPr>
          <p:spPr>
            <a:xfrm>
              <a:off x="1293900" y="2899300"/>
              <a:ext cx="174050" cy="133025"/>
            </a:xfrm>
            <a:custGeom>
              <a:avLst/>
              <a:gdLst/>
              <a:ahLst/>
              <a:cxnLst/>
              <a:rect l="l" t="t" r="r" b="b"/>
              <a:pathLst>
                <a:path w="6962" h="5321" extrusionOk="0">
                  <a:moveTo>
                    <a:pt x="405" y="0"/>
                  </a:moveTo>
                  <a:cubicBezTo>
                    <a:pt x="0" y="0"/>
                    <a:pt x="227" y="1715"/>
                    <a:pt x="1179" y="3191"/>
                  </a:cubicBezTo>
                  <a:cubicBezTo>
                    <a:pt x="1465" y="3620"/>
                    <a:pt x="1810" y="4037"/>
                    <a:pt x="2227" y="4382"/>
                  </a:cubicBezTo>
                  <a:cubicBezTo>
                    <a:pt x="2584" y="4679"/>
                    <a:pt x="3001" y="4906"/>
                    <a:pt x="3429" y="5049"/>
                  </a:cubicBezTo>
                  <a:cubicBezTo>
                    <a:pt x="3991" y="5244"/>
                    <a:pt x="4573" y="5320"/>
                    <a:pt x="5098" y="5320"/>
                  </a:cubicBezTo>
                  <a:cubicBezTo>
                    <a:pt x="6144" y="5320"/>
                    <a:pt x="6962" y="5016"/>
                    <a:pt x="6930" y="4739"/>
                  </a:cubicBezTo>
                  <a:cubicBezTo>
                    <a:pt x="6894" y="4406"/>
                    <a:pt x="5394" y="4703"/>
                    <a:pt x="4037" y="4287"/>
                  </a:cubicBezTo>
                  <a:cubicBezTo>
                    <a:pt x="3608" y="4156"/>
                    <a:pt x="3179" y="3953"/>
                    <a:pt x="2834" y="3656"/>
                  </a:cubicBezTo>
                  <a:cubicBezTo>
                    <a:pt x="2358" y="3215"/>
                    <a:pt x="2013" y="2763"/>
                    <a:pt x="1751" y="2298"/>
                  </a:cubicBezTo>
                  <a:cubicBezTo>
                    <a:pt x="1048" y="1108"/>
                    <a:pt x="893" y="0"/>
                    <a:pt x="405" y="0"/>
                  </a:cubicBezTo>
                  <a:close/>
                </a:path>
              </a:pathLst>
            </a:custGeom>
            <a:solidFill>
              <a:srgbClr val="C7A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0"/>
            <p:cNvSpPr/>
            <p:nvPr/>
          </p:nvSpPr>
          <p:spPr>
            <a:xfrm>
              <a:off x="1244775" y="2978175"/>
              <a:ext cx="134875" cy="149450"/>
            </a:xfrm>
            <a:custGeom>
              <a:avLst/>
              <a:gdLst/>
              <a:ahLst/>
              <a:cxnLst/>
              <a:rect l="l" t="t" r="r" b="b"/>
              <a:pathLst>
                <a:path w="5395" h="5978" extrusionOk="0">
                  <a:moveTo>
                    <a:pt x="3144" y="0"/>
                  </a:moveTo>
                  <a:lnTo>
                    <a:pt x="25" y="4930"/>
                  </a:lnTo>
                  <a:lnTo>
                    <a:pt x="1" y="4942"/>
                  </a:lnTo>
                  <a:cubicBezTo>
                    <a:pt x="156" y="5108"/>
                    <a:pt x="370" y="5299"/>
                    <a:pt x="620" y="5513"/>
                  </a:cubicBezTo>
                  <a:cubicBezTo>
                    <a:pt x="870" y="5715"/>
                    <a:pt x="1073" y="5870"/>
                    <a:pt x="1239" y="5977"/>
                  </a:cubicBezTo>
                  <a:lnTo>
                    <a:pt x="5394" y="1894"/>
                  </a:lnTo>
                  <a:cubicBezTo>
                    <a:pt x="4966" y="1751"/>
                    <a:pt x="4549" y="1524"/>
                    <a:pt x="4192" y="1191"/>
                  </a:cubicBezTo>
                  <a:cubicBezTo>
                    <a:pt x="3775" y="870"/>
                    <a:pt x="3430" y="429"/>
                    <a:pt x="3144" y="0"/>
                  </a:cubicBezTo>
                  <a:close/>
                </a:path>
              </a:pathLst>
            </a:custGeom>
            <a:solidFill>
              <a:srgbClr val="323A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0"/>
            <p:cNvSpPr/>
            <p:nvPr/>
          </p:nvSpPr>
          <p:spPr>
            <a:xfrm>
              <a:off x="1321875" y="2978775"/>
              <a:ext cx="57775" cy="57175"/>
            </a:xfrm>
            <a:custGeom>
              <a:avLst/>
              <a:gdLst/>
              <a:ahLst/>
              <a:cxnLst/>
              <a:rect l="l" t="t" r="r" b="b"/>
              <a:pathLst>
                <a:path w="2311" h="2287" extrusionOk="0">
                  <a:moveTo>
                    <a:pt x="60" y="0"/>
                  </a:moveTo>
                  <a:lnTo>
                    <a:pt x="1" y="96"/>
                  </a:lnTo>
                  <a:cubicBezTo>
                    <a:pt x="263" y="1036"/>
                    <a:pt x="953" y="1870"/>
                    <a:pt x="1882" y="2286"/>
                  </a:cubicBezTo>
                  <a:lnTo>
                    <a:pt x="2310" y="1858"/>
                  </a:lnTo>
                  <a:cubicBezTo>
                    <a:pt x="1882" y="1703"/>
                    <a:pt x="1465" y="1489"/>
                    <a:pt x="1108" y="1191"/>
                  </a:cubicBezTo>
                  <a:cubicBezTo>
                    <a:pt x="691" y="846"/>
                    <a:pt x="346" y="429"/>
                    <a:pt x="60" y="0"/>
                  </a:cubicBezTo>
                  <a:close/>
                </a:path>
              </a:pathLst>
            </a:custGeom>
            <a:solidFill>
              <a:srgbClr val="65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0"/>
            <p:cNvSpPr/>
            <p:nvPr/>
          </p:nvSpPr>
          <p:spPr>
            <a:xfrm>
              <a:off x="1244500" y="2981150"/>
              <a:ext cx="123850" cy="146775"/>
            </a:xfrm>
            <a:custGeom>
              <a:avLst/>
              <a:gdLst/>
              <a:ahLst/>
              <a:cxnLst/>
              <a:rect l="l" t="t" r="r" b="b"/>
              <a:pathLst>
                <a:path w="4954" h="5871" extrusionOk="0">
                  <a:moveTo>
                    <a:pt x="3084" y="1"/>
                  </a:moveTo>
                  <a:lnTo>
                    <a:pt x="12" y="4823"/>
                  </a:lnTo>
                  <a:lnTo>
                    <a:pt x="0" y="4846"/>
                  </a:lnTo>
                  <a:cubicBezTo>
                    <a:pt x="167" y="5001"/>
                    <a:pt x="357" y="5204"/>
                    <a:pt x="607" y="5406"/>
                  </a:cubicBezTo>
                  <a:cubicBezTo>
                    <a:pt x="869" y="5620"/>
                    <a:pt x="1072" y="5763"/>
                    <a:pt x="1238" y="5870"/>
                  </a:cubicBezTo>
                  <a:lnTo>
                    <a:pt x="4953" y="2203"/>
                  </a:lnTo>
                  <a:cubicBezTo>
                    <a:pt x="4048" y="1775"/>
                    <a:pt x="3358" y="941"/>
                    <a:pt x="3084" y="1"/>
                  </a:cubicBez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0"/>
            <p:cNvSpPr/>
            <p:nvPr/>
          </p:nvSpPr>
          <p:spPr>
            <a:xfrm>
              <a:off x="1224250" y="3090475"/>
              <a:ext cx="64900" cy="58125"/>
            </a:xfrm>
            <a:custGeom>
              <a:avLst/>
              <a:gdLst/>
              <a:ahLst/>
              <a:cxnLst/>
              <a:rect l="l" t="t" r="r" b="b"/>
              <a:pathLst>
                <a:path w="2596" h="2325" extrusionOk="0">
                  <a:moveTo>
                    <a:pt x="369" y="1"/>
                  </a:moveTo>
                  <a:cubicBezTo>
                    <a:pt x="356" y="1"/>
                    <a:pt x="345" y="4"/>
                    <a:pt x="334" y="9"/>
                  </a:cubicBezTo>
                  <a:cubicBezTo>
                    <a:pt x="203" y="80"/>
                    <a:pt x="0" y="1819"/>
                    <a:pt x="453" y="2188"/>
                  </a:cubicBezTo>
                  <a:cubicBezTo>
                    <a:pt x="566" y="2286"/>
                    <a:pt x="756" y="2325"/>
                    <a:pt x="977" y="2325"/>
                  </a:cubicBezTo>
                  <a:cubicBezTo>
                    <a:pt x="1640" y="2325"/>
                    <a:pt x="2587" y="1977"/>
                    <a:pt x="2596" y="1843"/>
                  </a:cubicBezTo>
                  <a:cubicBezTo>
                    <a:pt x="2596" y="1724"/>
                    <a:pt x="2441" y="1640"/>
                    <a:pt x="2096" y="1426"/>
                  </a:cubicBezTo>
                  <a:cubicBezTo>
                    <a:pt x="1929" y="1295"/>
                    <a:pt x="1727" y="1152"/>
                    <a:pt x="1465" y="962"/>
                  </a:cubicBezTo>
                  <a:cubicBezTo>
                    <a:pt x="1215" y="747"/>
                    <a:pt x="1024" y="557"/>
                    <a:pt x="858" y="390"/>
                  </a:cubicBezTo>
                  <a:cubicBezTo>
                    <a:pt x="605" y="158"/>
                    <a:pt x="464" y="1"/>
                    <a:pt x="369" y="1"/>
                  </a:cubicBezTo>
                  <a:close/>
                </a:path>
              </a:pathLst>
            </a:custGeom>
            <a:solidFill>
              <a:srgbClr val="E7C6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0"/>
            <p:cNvSpPr/>
            <p:nvPr/>
          </p:nvSpPr>
          <p:spPr>
            <a:xfrm>
              <a:off x="1313550" y="2997225"/>
              <a:ext cx="49125" cy="43175"/>
            </a:xfrm>
            <a:custGeom>
              <a:avLst/>
              <a:gdLst/>
              <a:ahLst/>
              <a:cxnLst/>
              <a:rect l="l" t="t" r="r" b="b"/>
              <a:pathLst>
                <a:path w="1965" h="1727" extrusionOk="0">
                  <a:moveTo>
                    <a:pt x="12" y="0"/>
                  </a:moveTo>
                  <a:cubicBezTo>
                    <a:pt x="0" y="0"/>
                    <a:pt x="0" y="12"/>
                    <a:pt x="0" y="36"/>
                  </a:cubicBezTo>
                  <a:cubicBezTo>
                    <a:pt x="0" y="36"/>
                    <a:pt x="12" y="72"/>
                    <a:pt x="36" y="131"/>
                  </a:cubicBezTo>
                  <a:cubicBezTo>
                    <a:pt x="72" y="191"/>
                    <a:pt x="119" y="286"/>
                    <a:pt x="191" y="393"/>
                  </a:cubicBezTo>
                  <a:cubicBezTo>
                    <a:pt x="250" y="489"/>
                    <a:pt x="334" y="608"/>
                    <a:pt x="441" y="727"/>
                  </a:cubicBezTo>
                  <a:cubicBezTo>
                    <a:pt x="548" y="846"/>
                    <a:pt x="667" y="965"/>
                    <a:pt x="786" y="1072"/>
                  </a:cubicBezTo>
                  <a:cubicBezTo>
                    <a:pt x="905" y="1179"/>
                    <a:pt x="1036" y="1286"/>
                    <a:pt x="1167" y="1370"/>
                  </a:cubicBezTo>
                  <a:cubicBezTo>
                    <a:pt x="1227" y="1417"/>
                    <a:pt x="1310" y="1465"/>
                    <a:pt x="1370" y="1489"/>
                  </a:cubicBezTo>
                  <a:lnTo>
                    <a:pt x="1548" y="1584"/>
                  </a:lnTo>
                  <a:cubicBezTo>
                    <a:pt x="1667" y="1644"/>
                    <a:pt x="1751" y="1667"/>
                    <a:pt x="1822" y="1703"/>
                  </a:cubicBezTo>
                  <a:cubicBezTo>
                    <a:pt x="1881" y="1715"/>
                    <a:pt x="1929" y="1727"/>
                    <a:pt x="1929" y="1727"/>
                  </a:cubicBezTo>
                  <a:cubicBezTo>
                    <a:pt x="1929" y="1727"/>
                    <a:pt x="1941" y="1727"/>
                    <a:pt x="1941" y="1715"/>
                  </a:cubicBezTo>
                  <a:cubicBezTo>
                    <a:pt x="1965" y="1703"/>
                    <a:pt x="1965" y="1679"/>
                    <a:pt x="1941" y="1679"/>
                  </a:cubicBezTo>
                  <a:cubicBezTo>
                    <a:pt x="1941" y="1679"/>
                    <a:pt x="1905" y="1655"/>
                    <a:pt x="1846" y="1620"/>
                  </a:cubicBezTo>
                  <a:cubicBezTo>
                    <a:pt x="1798" y="1608"/>
                    <a:pt x="1762" y="1596"/>
                    <a:pt x="1727" y="1560"/>
                  </a:cubicBezTo>
                  <a:cubicBezTo>
                    <a:pt x="1691" y="1536"/>
                    <a:pt x="1631" y="1501"/>
                    <a:pt x="1584" y="1477"/>
                  </a:cubicBezTo>
                  <a:cubicBezTo>
                    <a:pt x="1489" y="1429"/>
                    <a:pt x="1370" y="1346"/>
                    <a:pt x="1250" y="1251"/>
                  </a:cubicBezTo>
                  <a:cubicBezTo>
                    <a:pt x="1108" y="1167"/>
                    <a:pt x="989" y="1060"/>
                    <a:pt x="869" y="953"/>
                  </a:cubicBezTo>
                  <a:cubicBezTo>
                    <a:pt x="750" y="846"/>
                    <a:pt x="631" y="727"/>
                    <a:pt x="536" y="632"/>
                  </a:cubicBezTo>
                  <a:cubicBezTo>
                    <a:pt x="441" y="512"/>
                    <a:pt x="334" y="405"/>
                    <a:pt x="262" y="310"/>
                  </a:cubicBezTo>
                  <a:cubicBezTo>
                    <a:pt x="96" y="131"/>
                    <a:pt x="12" y="0"/>
                    <a:pt x="12" y="0"/>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0"/>
            <p:cNvSpPr/>
            <p:nvPr/>
          </p:nvSpPr>
          <p:spPr>
            <a:xfrm>
              <a:off x="1286150" y="3037700"/>
              <a:ext cx="42000" cy="36775"/>
            </a:xfrm>
            <a:custGeom>
              <a:avLst/>
              <a:gdLst/>
              <a:ahLst/>
              <a:cxnLst/>
              <a:rect l="l" t="t" r="r" b="b"/>
              <a:pathLst>
                <a:path w="1680" h="1471" extrusionOk="0">
                  <a:moveTo>
                    <a:pt x="13" y="1"/>
                  </a:moveTo>
                  <a:cubicBezTo>
                    <a:pt x="1" y="1"/>
                    <a:pt x="1" y="13"/>
                    <a:pt x="1" y="36"/>
                  </a:cubicBezTo>
                  <a:cubicBezTo>
                    <a:pt x="1" y="36"/>
                    <a:pt x="60" y="156"/>
                    <a:pt x="180" y="334"/>
                  </a:cubicBezTo>
                  <a:cubicBezTo>
                    <a:pt x="215" y="370"/>
                    <a:pt x="251" y="417"/>
                    <a:pt x="287" y="465"/>
                  </a:cubicBezTo>
                  <a:cubicBezTo>
                    <a:pt x="310" y="525"/>
                    <a:pt x="358" y="572"/>
                    <a:pt x="406" y="608"/>
                  </a:cubicBezTo>
                  <a:cubicBezTo>
                    <a:pt x="453" y="656"/>
                    <a:pt x="489" y="715"/>
                    <a:pt x="537" y="763"/>
                  </a:cubicBezTo>
                  <a:cubicBezTo>
                    <a:pt x="584" y="810"/>
                    <a:pt x="644" y="846"/>
                    <a:pt x="691" y="894"/>
                  </a:cubicBezTo>
                  <a:cubicBezTo>
                    <a:pt x="787" y="1001"/>
                    <a:pt x="906" y="1072"/>
                    <a:pt x="1013" y="1144"/>
                  </a:cubicBezTo>
                  <a:cubicBezTo>
                    <a:pt x="1132" y="1227"/>
                    <a:pt x="1239" y="1287"/>
                    <a:pt x="1323" y="1322"/>
                  </a:cubicBezTo>
                  <a:cubicBezTo>
                    <a:pt x="1525" y="1418"/>
                    <a:pt x="1656" y="1465"/>
                    <a:pt x="1656" y="1465"/>
                  </a:cubicBezTo>
                  <a:cubicBezTo>
                    <a:pt x="1656" y="1469"/>
                    <a:pt x="1657" y="1470"/>
                    <a:pt x="1659" y="1470"/>
                  </a:cubicBezTo>
                  <a:cubicBezTo>
                    <a:pt x="1662" y="1470"/>
                    <a:pt x="1668" y="1465"/>
                    <a:pt x="1668" y="1465"/>
                  </a:cubicBezTo>
                  <a:cubicBezTo>
                    <a:pt x="1680" y="1441"/>
                    <a:pt x="1680" y="1429"/>
                    <a:pt x="1668" y="1429"/>
                  </a:cubicBezTo>
                  <a:cubicBezTo>
                    <a:pt x="1668" y="1429"/>
                    <a:pt x="1561" y="1358"/>
                    <a:pt x="1382" y="1251"/>
                  </a:cubicBezTo>
                  <a:cubicBezTo>
                    <a:pt x="1299" y="1191"/>
                    <a:pt x="1203" y="1120"/>
                    <a:pt x="1108" y="1048"/>
                  </a:cubicBezTo>
                  <a:cubicBezTo>
                    <a:pt x="1061" y="1013"/>
                    <a:pt x="1001" y="965"/>
                    <a:pt x="953" y="929"/>
                  </a:cubicBezTo>
                  <a:cubicBezTo>
                    <a:pt x="906" y="882"/>
                    <a:pt x="846" y="834"/>
                    <a:pt x="811" y="787"/>
                  </a:cubicBezTo>
                  <a:cubicBezTo>
                    <a:pt x="763" y="751"/>
                    <a:pt x="703" y="703"/>
                    <a:pt x="656" y="656"/>
                  </a:cubicBezTo>
                  <a:lnTo>
                    <a:pt x="525" y="525"/>
                  </a:lnTo>
                  <a:cubicBezTo>
                    <a:pt x="465" y="477"/>
                    <a:pt x="441" y="429"/>
                    <a:pt x="394" y="394"/>
                  </a:cubicBezTo>
                  <a:cubicBezTo>
                    <a:pt x="346" y="346"/>
                    <a:pt x="299" y="322"/>
                    <a:pt x="275" y="275"/>
                  </a:cubicBezTo>
                  <a:cubicBezTo>
                    <a:pt x="215" y="203"/>
                    <a:pt x="156" y="132"/>
                    <a:pt x="108" y="96"/>
                  </a:cubicBezTo>
                  <a:cubicBezTo>
                    <a:pt x="84" y="48"/>
                    <a:pt x="49" y="25"/>
                    <a:pt x="49" y="25"/>
                  </a:cubicBezTo>
                  <a:cubicBezTo>
                    <a:pt x="37" y="25"/>
                    <a:pt x="25" y="1"/>
                    <a:pt x="13" y="1"/>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0"/>
            <p:cNvSpPr/>
            <p:nvPr/>
          </p:nvSpPr>
          <p:spPr>
            <a:xfrm>
              <a:off x="1272475" y="3059500"/>
              <a:ext cx="39000" cy="33125"/>
            </a:xfrm>
            <a:custGeom>
              <a:avLst/>
              <a:gdLst/>
              <a:ahLst/>
              <a:cxnLst/>
              <a:rect l="l" t="t" r="r" b="b"/>
              <a:pathLst>
                <a:path w="1560" h="1325" extrusionOk="0">
                  <a:moveTo>
                    <a:pt x="40" y="1"/>
                  </a:moveTo>
                  <a:cubicBezTo>
                    <a:pt x="33" y="1"/>
                    <a:pt x="24" y="4"/>
                    <a:pt x="12" y="10"/>
                  </a:cubicBezTo>
                  <a:cubicBezTo>
                    <a:pt x="0" y="10"/>
                    <a:pt x="0" y="22"/>
                    <a:pt x="0" y="46"/>
                  </a:cubicBezTo>
                  <a:cubicBezTo>
                    <a:pt x="0" y="46"/>
                    <a:pt x="12" y="69"/>
                    <a:pt x="48" y="117"/>
                  </a:cubicBezTo>
                  <a:cubicBezTo>
                    <a:pt x="72" y="165"/>
                    <a:pt x="119" y="236"/>
                    <a:pt x="179" y="307"/>
                  </a:cubicBezTo>
                  <a:cubicBezTo>
                    <a:pt x="191" y="355"/>
                    <a:pt x="238" y="379"/>
                    <a:pt x="262" y="427"/>
                  </a:cubicBezTo>
                  <a:cubicBezTo>
                    <a:pt x="310" y="474"/>
                    <a:pt x="346" y="522"/>
                    <a:pt x="381" y="557"/>
                  </a:cubicBezTo>
                  <a:lnTo>
                    <a:pt x="524" y="700"/>
                  </a:lnTo>
                  <a:cubicBezTo>
                    <a:pt x="548" y="736"/>
                    <a:pt x="607" y="772"/>
                    <a:pt x="655" y="808"/>
                  </a:cubicBezTo>
                  <a:cubicBezTo>
                    <a:pt x="738" y="903"/>
                    <a:pt x="846" y="962"/>
                    <a:pt x="953" y="1034"/>
                  </a:cubicBezTo>
                  <a:cubicBezTo>
                    <a:pt x="1000" y="1069"/>
                    <a:pt x="1060" y="1093"/>
                    <a:pt x="1096" y="1129"/>
                  </a:cubicBezTo>
                  <a:cubicBezTo>
                    <a:pt x="1143" y="1153"/>
                    <a:pt x="1191" y="1165"/>
                    <a:pt x="1238" y="1200"/>
                  </a:cubicBezTo>
                  <a:cubicBezTo>
                    <a:pt x="1417" y="1272"/>
                    <a:pt x="1536" y="1319"/>
                    <a:pt x="1536" y="1319"/>
                  </a:cubicBezTo>
                  <a:cubicBezTo>
                    <a:pt x="1536" y="1323"/>
                    <a:pt x="1537" y="1325"/>
                    <a:pt x="1539" y="1325"/>
                  </a:cubicBezTo>
                  <a:cubicBezTo>
                    <a:pt x="1543" y="1325"/>
                    <a:pt x="1548" y="1319"/>
                    <a:pt x="1548" y="1319"/>
                  </a:cubicBezTo>
                  <a:cubicBezTo>
                    <a:pt x="1560" y="1308"/>
                    <a:pt x="1560" y="1284"/>
                    <a:pt x="1548" y="1284"/>
                  </a:cubicBezTo>
                  <a:cubicBezTo>
                    <a:pt x="1548" y="1284"/>
                    <a:pt x="1441" y="1212"/>
                    <a:pt x="1298" y="1105"/>
                  </a:cubicBezTo>
                  <a:cubicBezTo>
                    <a:pt x="1215" y="1046"/>
                    <a:pt x="1131" y="986"/>
                    <a:pt x="1036" y="915"/>
                  </a:cubicBezTo>
                  <a:cubicBezTo>
                    <a:pt x="953" y="843"/>
                    <a:pt x="846" y="784"/>
                    <a:pt x="762" y="688"/>
                  </a:cubicBezTo>
                  <a:cubicBezTo>
                    <a:pt x="715" y="653"/>
                    <a:pt x="667" y="617"/>
                    <a:pt x="619" y="569"/>
                  </a:cubicBezTo>
                  <a:cubicBezTo>
                    <a:pt x="584" y="534"/>
                    <a:pt x="536" y="498"/>
                    <a:pt x="488" y="450"/>
                  </a:cubicBezTo>
                  <a:cubicBezTo>
                    <a:pt x="441" y="415"/>
                    <a:pt x="417" y="367"/>
                    <a:pt x="369" y="343"/>
                  </a:cubicBezTo>
                  <a:cubicBezTo>
                    <a:pt x="322" y="307"/>
                    <a:pt x="298" y="260"/>
                    <a:pt x="262" y="236"/>
                  </a:cubicBezTo>
                  <a:cubicBezTo>
                    <a:pt x="203" y="153"/>
                    <a:pt x="143" y="117"/>
                    <a:pt x="119" y="69"/>
                  </a:cubicBezTo>
                  <a:cubicBezTo>
                    <a:pt x="72" y="46"/>
                    <a:pt x="60" y="10"/>
                    <a:pt x="60" y="10"/>
                  </a:cubicBezTo>
                  <a:cubicBezTo>
                    <a:pt x="54" y="4"/>
                    <a:pt x="48" y="1"/>
                    <a:pt x="40" y="1"/>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0"/>
            <p:cNvSpPr/>
            <p:nvPr/>
          </p:nvSpPr>
          <p:spPr>
            <a:xfrm>
              <a:off x="1256100" y="3085025"/>
              <a:ext cx="32775" cy="28450"/>
            </a:xfrm>
            <a:custGeom>
              <a:avLst/>
              <a:gdLst/>
              <a:ahLst/>
              <a:cxnLst/>
              <a:rect l="l" t="t" r="r" b="b"/>
              <a:pathLst>
                <a:path w="1311" h="1138" extrusionOk="0">
                  <a:moveTo>
                    <a:pt x="12" y="1"/>
                  </a:moveTo>
                  <a:cubicBezTo>
                    <a:pt x="0" y="1"/>
                    <a:pt x="0" y="13"/>
                    <a:pt x="0" y="37"/>
                  </a:cubicBezTo>
                  <a:lnTo>
                    <a:pt x="143" y="251"/>
                  </a:lnTo>
                  <a:cubicBezTo>
                    <a:pt x="191" y="310"/>
                    <a:pt x="250" y="394"/>
                    <a:pt x="322" y="465"/>
                  </a:cubicBezTo>
                  <a:cubicBezTo>
                    <a:pt x="381" y="537"/>
                    <a:pt x="465" y="632"/>
                    <a:pt x="548" y="691"/>
                  </a:cubicBezTo>
                  <a:cubicBezTo>
                    <a:pt x="643" y="763"/>
                    <a:pt x="727" y="822"/>
                    <a:pt x="798" y="882"/>
                  </a:cubicBezTo>
                  <a:cubicBezTo>
                    <a:pt x="834" y="906"/>
                    <a:pt x="881" y="929"/>
                    <a:pt x="917" y="953"/>
                  </a:cubicBezTo>
                  <a:cubicBezTo>
                    <a:pt x="965" y="965"/>
                    <a:pt x="1012" y="1001"/>
                    <a:pt x="1036" y="1013"/>
                  </a:cubicBezTo>
                  <a:cubicBezTo>
                    <a:pt x="1179" y="1084"/>
                    <a:pt x="1286" y="1132"/>
                    <a:pt x="1286" y="1132"/>
                  </a:cubicBezTo>
                  <a:cubicBezTo>
                    <a:pt x="1286" y="1136"/>
                    <a:pt x="1288" y="1137"/>
                    <a:pt x="1289" y="1137"/>
                  </a:cubicBezTo>
                  <a:cubicBezTo>
                    <a:pt x="1293" y="1137"/>
                    <a:pt x="1298" y="1132"/>
                    <a:pt x="1298" y="1132"/>
                  </a:cubicBezTo>
                  <a:cubicBezTo>
                    <a:pt x="1310" y="1120"/>
                    <a:pt x="1310" y="1108"/>
                    <a:pt x="1298" y="1108"/>
                  </a:cubicBezTo>
                  <a:cubicBezTo>
                    <a:pt x="1298" y="1108"/>
                    <a:pt x="1203" y="1025"/>
                    <a:pt x="1084" y="941"/>
                  </a:cubicBezTo>
                  <a:cubicBezTo>
                    <a:pt x="1060" y="906"/>
                    <a:pt x="1012" y="894"/>
                    <a:pt x="989" y="870"/>
                  </a:cubicBezTo>
                  <a:cubicBezTo>
                    <a:pt x="941" y="834"/>
                    <a:pt x="893" y="810"/>
                    <a:pt x="870" y="775"/>
                  </a:cubicBezTo>
                  <a:cubicBezTo>
                    <a:pt x="786" y="715"/>
                    <a:pt x="703" y="644"/>
                    <a:pt x="631" y="584"/>
                  </a:cubicBezTo>
                  <a:cubicBezTo>
                    <a:pt x="584" y="548"/>
                    <a:pt x="536" y="525"/>
                    <a:pt x="512" y="477"/>
                  </a:cubicBezTo>
                  <a:lnTo>
                    <a:pt x="405" y="370"/>
                  </a:lnTo>
                  <a:cubicBezTo>
                    <a:pt x="334" y="310"/>
                    <a:pt x="262" y="251"/>
                    <a:pt x="215" y="191"/>
                  </a:cubicBezTo>
                  <a:cubicBezTo>
                    <a:pt x="96" y="96"/>
                    <a:pt x="12" y="13"/>
                    <a:pt x="12" y="13"/>
                  </a:cubicBezTo>
                  <a:cubicBezTo>
                    <a:pt x="12" y="13"/>
                    <a:pt x="0" y="13"/>
                    <a:pt x="12" y="1"/>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0"/>
            <p:cNvSpPr/>
            <p:nvPr/>
          </p:nvSpPr>
          <p:spPr>
            <a:xfrm>
              <a:off x="1301050" y="3016650"/>
              <a:ext cx="45850" cy="39825"/>
            </a:xfrm>
            <a:custGeom>
              <a:avLst/>
              <a:gdLst/>
              <a:ahLst/>
              <a:cxnLst/>
              <a:rect l="l" t="t" r="r" b="b"/>
              <a:pathLst>
                <a:path w="1834" h="1593" extrusionOk="0">
                  <a:moveTo>
                    <a:pt x="31" y="0"/>
                  </a:moveTo>
                  <a:cubicBezTo>
                    <a:pt x="27" y="0"/>
                    <a:pt x="24" y="3"/>
                    <a:pt x="24" y="9"/>
                  </a:cubicBezTo>
                  <a:cubicBezTo>
                    <a:pt x="0" y="9"/>
                    <a:pt x="0" y="21"/>
                    <a:pt x="0" y="45"/>
                  </a:cubicBezTo>
                  <a:cubicBezTo>
                    <a:pt x="0" y="45"/>
                    <a:pt x="60" y="176"/>
                    <a:pt x="203" y="366"/>
                  </a:cubicBezTo>
                  <a:cubicBezTo>
                    <a:pt x="262" y="462"/>
                    <a:pt x="346" y="581"/>
                    <a:pt x="441" y="676"/>
                  </a:cubicBezTo>
                  <a:cubicBezTo>
                    <a:pt x="524" y="783"/>
                    <a:pt x="631" y="902"/>
                    <a:pt x="750" y="1009"/>
                  </a:cubicBezTo>
                  <a:cubicBezTo>
                    <a:pt x="869" y="1117"/>
                    <a:pt x="988" y="1200"/>
                    <a:pt x="1108" y="1295"/>
                  </a:cubicBezTo>
                  <a:cubicBezTo>
                    <a:pt x="1167" y="1319"/>
                    <a:pt x="1227" y="1367"/>
                    <a:pt x="1286" y="1390"/>
                  </a:cubicBezTo>
                  <a:cubicBezTo>
                    <a:pt x="1346" y="1426"/>
                    <a:pt x="1393" y="1450"/>
                    <a:pt x="1453" y="1486"/>
                  </a:cubicBezTo>
                  <a:cubicBezTo>
                    <a:pt x="1512" y="1509"/>
                    <a:pt x="1548" y="1533"/>
                    <a:pt x="1596" y="1545"/>
                  </a:cubicBezTo>
                  <a:cubicBezTo>
                    <a:pt x="1643" y="1557"/>
                    <a:pt x="1691" y="1557"/>
                    <a:pt x="1715" y="1569"/>
                  </a:cubicBezTo>
                  <a:cubicBezTo>
                    <a:pt x="1774" y="1593"/>
                    <a:pt x="1822" y="1593"/>
                    <a:pt x="1822" y="1593"/>
                  </a:cubicBezTo>
                  <a:cubicBezTo>
                    <a:pt x="1822" y="1593"/>
                    <a:pt x="1834" y="1593"/>
                    <a:pt x="1834" y="1569"/>
                  </a:cubicBezTo>
                  <a:cubicBezTo>
                    <a:pt x="1834" y="1557"/>
                    <a:pt x="1834" y="1545"/>
                    <a:pt x="1822" y="1545"/>
                  </a:cubicBezTo>
                  <a:lnTo>
                    <a:pt x="1727" y="1498"/>
                  </a:lnTo>
                  <a:cubicBezTo>
                    <a:pt x="1703" y="1486"/>
                    <a:pt x="1667" y="1486"/>
                    <a:pt x="1631" y="1450"/>
                  </a:cubicBezTo>
                  <a:cubicBezTo>
                    <a:pt x="1584" y="1426"/>
                    <a:pt x="1536" y="1414"/>
                    <a:pt x="1489" y="1379"/>
                  </a:cubicBezTo>
                  <a:cubicBezTo>
                    <a:pt x="1453" y="1355"/>
                    <a:pt x="1405" y="1319"/>
                    <a:pt x="1346" y="1295"/>
                  </a:cubicBezTo>
                  <a:cubicBezTo>
                    <a:pt x="1286" y="1248"/>
                    <a:pt x="1238" y="1212"/>
                    <a:pt x="1179" y="1176"/>
                  </a:cubicBezTo>
                  <a:cubicBezTo>
                    <a:pt x="1072" y="1081"/>
                    <a:pt x="953" y="998"/>
                    <a:pt x="857" y="890"/>
                  </a:cubicBezTo>
                  <a:cubicBezTo>
                    <a:pt x="738" y="783"/>
                    <a:pt x="631" y="676"/>
                    <a:pt x="536" y="581"/>
                  </a:cubicBezTo>
                  <a:cubicBezTo>
                    <a:pt x="453" y="474"/>
                    <a:pt x="357" y="378"/>
                    <a:pt x="286" y="295"/>
                  </a:cubicBezTo>
                  <a:cubicBezTo>
                    <a:pt x="143" y="128"/>
                    <a:pt x="48" y="9"/>
                    <a:pt x="48" y="9"/>
                  </a:cubicBezTo>
                  <a:cubicBezTo>
                    <a:pt x="42" y="3"/>
                    <a:pt x="36" y="0"/>
                    <a:pt x="31" y="0"/>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0"/>
            <p:cNvSpPr/>
            <p:nvPr/>
          </p:nvSpPr>
          <p:spPr>
            <a:xfrm>
              <a:off x="1752600" y="2473375"/>
              <a:ext cx="39825" cy="18425"/>
            </a:xfrm>
            <a:custGeom>
              <a:avLst/>
              <a:gdLst/>
              <a:ahLst/>
              <a:cxnLst/>
              <a:rect l="l" t="t" r="r" b="b"/>
              <a:pathLst>
                <a:path w="1593" h="737" extrusionOk="0">
                  <a:moveTo>
                    <a:pt x="1321" y="0"/>
                  </a:moveTo>
                  <a:cubicBezTo>
                    <a:pt x="1302" y="0"/>
                    <a:pt x="1282" y="4"/>
                    <a:pt x="1262" y="11"/>
                  </a:cubicBezTo>
                  <a:cubicBezTo>
                    <a:pt x="1072" y="95"/>
                    <a:pt x="869" y="190"/>
                    <a:pt x="679" y="250"/>
                  </a:cubicBezTo>
                  <a:cubicBezTo>
                    <a:pt x="488" y="333"/>
                    <a:pt x="238" y="392"/>
                    <a:pt x="71" y="511"/>
                  </a:cubicBezTo>
                  <a:cubicBezTo>
                    <a:pt x="0" y="571"/>
                    <a:pt x="0" y="690"/>
                    <a:pt x="95" y="714"/>
                  </a:cubicBezTo>
                  <a:cubicBezTo>
                    <a:pt x="152" y="730"/>
                    <a:pt x="214" y="736"/>
                    <a:pt x="278" y="736"/>
                  </a:cubicBezTo>
                  <a:cubicBezTo>
                    <a:pt x="456" y="736"/>
                    <a:pt x="649" y="686"/>
                    <a:pt x="798" y="642"/>
                  </a:cubicBezTo>
                  <a:cubicBezTo>
                    <a:pt x="1024" y="583"/>
                    <a:pt x="1298" y="511"/>
                    <a:pt x="1464" y="357"/>
                  </a:cubicBezTo>
                  <a:cubicBezTo>
                    <a:pt x="1592" y="250"/>
                    <a:pt x="1482" y="0"/>
                    <a:pt x="1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0"/>
            <p:cNvSpPr/>
            <p:nvPr/>
          </p:nvSpPr>
          <p:spPr>
            <a:xfrm>
              <a:off x="1756150" y="2494800"/>
              <a:ext cx="24725" cy="13350"/>
            </a:xfrm>
            <a:custGeom>
              <a:avLst/>
              <a:gdLst/>
              <a:ahLst/>
              <a:cxnLst/>
              <a:rect l="l" t="t" r="r" b="b"/>
              <a:pathLst>
                <a:path w="989" h="534" extrusionOk="0">
                  <a:moveTo>
                    <a:pt x="732" y="1"/>
                  </a:moveTo>
                  <a:cubicBezTo>
                    <a:pt x="700" y="1"/>
                    <a:pt x="666" y="11"/>
                    <a:pt x="632" y="35"/>
                  </a:cubicBezTo>
                  <a:cubicBezTo>
                    <a:pt x="537" y="95"/>
                    <a:pt x="453" y="155"/>
                    <a:pt x="334" y="202"/>
                  </a:cubicBezTo>
                  <a:cubicBezTo>
                    <a:pt x="287" y="214"/>
                    <a:pt x="227" y="250"/>
                    <a:pt x="179" y="274"/>
                  </a:cubicBezTo>
                  <a:cubicBezTo>
                    <a:pt x="132" y="309"/>
                    <a:pt x="60" y="393"/>
                    <a:pt x="13" y="393"/>
                  </a:cubicBezTo>
                  <a:cubicBezTo>
                    <a:pt x="1" y="393"/>
                    <a:pt x="1" y="428"/>
                    <a:pt x="13" y="428"/>
                  </a:cubicBezTo>
                  <a:cubicBezTo>
                    <a:pt x="72" y="428"/>
                    <a:pt x="120" y="500"/>
                    <a:pt x="168" y="512"/>
                  </a:cubicBezTo>
                  <a:cubicBezTo>
                    <a:pt x="209" y="520"/>
                    <a:pt x="250" y="534"/>
                    <a:pt x="295" y="534"/>
                  </a:cubicBezTo>
                  <a:cubicBezTo>
                    <a:pt x="315" y="534"/>
                    <a:pt x="336" y="531"/>
                    <a:pt x="358" y="524"/>
                  </a:cubicBezTo>
                  <a:cubicBezTo>
                    <a:pt x="513" y="512"/>
                    <a:pt x="691" y="464"/>
                    <a:pt x="811" y="381"/>
                  </a:cubicBezTo>
                  <a:cubicBezTo>
                    <a:pt x="988" y="252"/>
                    <a:pt x="887" y="1"/>
                    <a:pt x="7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0"/>
            <p:cNvSpPr/>
            <p:nvPr/>
          </p:nvSpPr>
          <p:spPr>
            <a:xfrm>
              <a:off x="1303425" y="2905950"/>
              <a:ext cx="14675" cy="24675"/>
            </a:xfrm>
            <a:custGeom>
              <a:avLst/>
              <a:gdLst/>
              <a:ahLst/>
              <a:cxnLst/>
              <a:rect l="l" t="t" r="r" b="b"/>
              <a:pathLst>
                <a:path w="587" h="987" extrusionOk="0">
                  <a:moveTo>
                    <a:pt x="79" y="0"/>
                  </a:moveTo>
                  <a:cubicBezTo>
                    <a:pt x="66" y="0"/>
                    <a:pt x="55" y="6"/>
                    <a:pt x="48" y="20"/>
                  </a:cubicBezTo>
                  <a:cubicBezTo>
                    <a:pt x="0" y="306"/>
                    <a:pt x="108" y="615"/>
                    <a:pt x="203" y="865"/>
                  </a:cubicBezTo>
                  <a:cubicBezTo>
                    <a:pt x="241" y="951"/>
                    <a:pt x="314" y="987"/>
                    <a:pt x="384" y="987"/>
                  </a:cubicBezTo>
                  <a:cubicBezTo>
                    <a:pt x="490" y="987"/>
                    <a:pt x="586" y="904"/>
                    <a:pt x="536" y="782"/>
                  </a:cubicBezTo>
                  <a:cubicBezTo>
                    <a:pt x="429" y="508"/>
                    <a:pt x="322" y="187"/>
                    <a:pt x="108" y="8"/>
                  </a:cubicBezTo>
                  <a:cubicBezTo>
                    <a:pt x="98" y="3"/>
                    <a:pt x="88" y="0"/>
                    <a:pt x="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0"/>
            <p:cNvSpPr/>
            <p:nvPr/>
          </p:nvSpPr>
          <p:spPr>
            <a:xfrm>
              <a:off x="1316825" y="2937700"/>
              <a:ext cx="7150" cy="5675"/>
            </a:xfrm>
            <a:custGeom>
              <a:avLst/>
              <a:gdLst/>
              <a:ahLst/>
              <a:cxnLst/>
              <a:rect l="l" t="t" r="r" b="b"/>
              <a:pathLst>
                <a:path w="286" h="227" extrusionOk="0">
                  <a:moveTo>
                    <a:pt x="131" y="0"/>
                  </a:moveTo>
                  <a:cubicBezTo>
                    <a:pt x="0" y="0"/>
                    <a:pt x="0" y="226"/>
                    <a:pt x="131" y="226"/>
                  </a:cubicBezTo>
                  <a:cubicBezTo>
                    <a:pt x="262" y="226"/>
                    <a:pt x="286" y="0"/>
                    <a:pt x="1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 name="Google Shape;346;p30"/>
          <p:cNvGrpSpPr/>
          <p:nvPr/>
        </p:nvGrpSpPr>
        <p:grpSpPr>
          <a:xfrm rot="-3011804" flipH="1">
            <a:off x="2830618" y="2593276"/>
            <a:ext cx="948165" cy="1113661"/>
            <a:chOff x="1224250" y="2447575"/>
            <a:chExt cx="596825" cy="701025"/>
          </a:xfrm>
        </p:grpSpPr>
        <p:sp>
          <p:nvSpPr>
            <p:cNvPr id="347" name="Google Shape;347;p30"/>
            <p:cNvSpPr/>
            <p:nvPr/>
          </p:nvSpPr>
          <p:spPr>
            <a:xfrm>
              <a:off x="1676100" y="2447750"/>
              <a:ext cx="144975" cy="169700"/>
            </a:xfrm>
            <a:custGeom>
              <a:avLst/>
              <a:gdLst/>
              <a:ahLst/>
              <a:cxnLst/>
              <a:rect l="l" t="t" r="r" b="b"/>
              <a:pathLst>
                <a:path w="5799" h="6788" extrusionOk="0">
                  <a:moveTo>
                    <a:pt x="5525" y="1"/>
                  </a:moveTo>
                  <a:lnTo>
                    <a:pt x="0" y="6668"/>
                  </a:lnTo>
                  <a:lnTo>
                    <a:pt x="155" y="6787"/>
                  </a:lnTo>
                  <a:cubicBezTo>
                    <a:pt x="155" y="6787"/>
                    <a:pt x="1750" y="6620"/>
                    <a:pt x="1965" y="6359"/>
                  </a:cubicBezTo>
                  <a:cubicBezTo>
                    <a:pt x="3334" y="4715"/>
                    <a:pt x="4274" y="3572"/>
                    <a:pt x="4405" y="3418"/>
                  </a:cubicBezTo>
                  <a:cubicBezTo>
                    <a:pt x="4751" y="3001"/>
                    <a:pt x="5798" y="203"/>
                    <a:pt x="5525" y="1"/>
                  </a:cubicBezTo>
                  <a:close/>
                </a:path>
              </a:pathLst>
            </a:custGeom>
            <a:solidFill>
              <a:srgbClr val="B4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0"/>
            <p:cNvSpPr/>
            <p:nvPr/>
          </p:nvSpPr>
          <p:spPr>
            <a:xfrm>
              <a:off x="1364750" y="2614150"/>
              <a:ext cx="336675" cy="392025"/>
            </a:xfrm>
            <a:custGeom>
              <a:avLst/>
              <a:gdLst/>
              <a:ahLst/>
              <a:cxnLst/>
              <a:rect l="l" t="t" r="r" b="b"/>
              <a:pathLst>
                <a:path w="13467" h="15681" extrusionOk="0">
                  <a:moveTo>
                    <a:pt x="12478" y="0"/>
                  </a:moveTo>
                  <a:lnTo>
                    <a:pt x="0" y="15026"/>
                  </a:lnTo>
                  <a:cubicBezTo>
                    <a:pt x="345" y="15347"/>
                    <a:pt x="774" y="15550"/>
                    <a:pt x="1203" y="15681"/>
                  </a:cubicBezTo>
                  <a:cubicBezTo>
                    <a:pt x="1715" y="15062"/>
                    <a:pt x="9061" y="6156"/>
                    <a:pt x="13466" y="846"/>
                  </a:cubicBezTo>
                  <a:lnTo>
                    <a:pt x="12609" y="131"/>
                  </a:lnTo>
                  <a:lnTo>
                    <a:pt x="12478" y="0"/>
                  </a:lnTo>
                  <a:close/>
                </a:path>
              </a:pathLst>
            </a:custGeom>
            <a:solidFill>
              <a:srgbClr val="B4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0"/>
            <p:cNvSpPr/>
            <p:nvPr/>
          </p:nvSpPr>
          <p:spPr>
            <a:xfrm>
              <a:off x="1337050" y="2447575"/>
              <a:ext cx="477175" cy="542525"/>
            </a:xfrm>
            <a:custGeom>
              <a:avLst/>
              <a:gdLst/>
              <a:ahLst/>
              <a:cxnLst/>
              <a:rect l="l" t="t" r="r" b="b"/>
              <a:pathLst>
                <a:path w="19087" h="21701" extrusionOk="0">
                  <a:moveTo>
                    <a:pt x="19058" y="1"/>
                  </a:moveTo>
                  <a:cubicBezTo>
                    <a:pt x="18732" y="1"/>
                    <a:pt x="16227" y="1333"/>
                    <a:pt x="15884" y="1710"/>
                  </a:cubicBezTo>
                  <a:cubicBezTo>
                    <a:pt x="15384" y="2329"/>
                    <a:pt x="6168" y="13140"/>
                    <a:pt x="2073" y="17938"/>
                  </a:cubicBezTo>
                  <a:lnTo>
                    <a:pt x="2942" y="18605"/>
                  </a:lnTo>
                  <a:lnTo>
                    <a:pt x="1358" y="18784"/>
                  </a:lnTo>
                  <a:cubicBezTo>
                    <a:pt x="596" y="19665"/>
                    <a:pt x="25" y="20332"/>
                    <a:pt x="25" y="20332"/>
                  </a:cubicBezTo>
                  <a:lnTo>
                    <a:pt x="1" y="20355"/>
                  </a:lnTo>
                  <a:cubicBezTo>
                    <a:pt x="275" y="20808"/>
                    <a:pt x="620" y="21272"/>
                    <a:pt x="1096" y="21701"/>
                  </a:cubicBezTo>
                  <a:lnTo>
                    <a:pt x="13562" y="6675"/>
                  </a:lnTo>
                  <a:lnTo>
                    <a:pt x="19087" y="8"/>
                  </a:lnTo>
                  <a:cubicBezTo>
                    <a:pt x="19081" y="3"/>
                    <a:pt x="19071" y="1"/>
                    <a:pt x="19058" y="1"/>
                  </a:cubicBezTo>
                  <a:close/>
                </a:path>
              </a:pathLst>
            </a:custGeom>
            <a:solidFill>
              <a:srgbClr val="CCCE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0"/>
            <p:cNvSpPr/>
            <p:nvPr/>
          </p:nvSpPr>
          <p:spPr>
            <a:xfrm>
              <a:off x="1293900" y="2899300"/>
              <a:ext cx="174050" cy="133025"/>
            </a:xfrm>
            <a:custGeom>
              <a:avLst/>
              <a:gdLst/>
              <a:ahLst/>
              <a:cxnLst/>
              <a:rect l="l" t="t" r="r" b="b"/>
              <a:pathLst>
                <a:path w="6962" h="5321" extrusionOk="0">
                  <a:moveTo>
                    <a:pt x="405" y="0"/>
                  </a:moveTo>
                  <a:cubicBezTo>
                    <a:pt x="0" y="0"/>
                    <a:pt x="227" y="1715"/>
                    <a:pt x="1179" y="3191"/>
                  </a:cubicBezTo>
                  <a:cubicBezTo>
                    <a:pt x="1465" y="3620"/>
                    <a:pt x="1810" y="4037"/>
                    <a:pt x="2227" y="4382"/>
                  </a:cubicBezTo>
                  <a:cubicBezTo>
                    <a:pt x="2584" y="4679"/>
                    <a:pt x="3001" y="4906"/>
                    <a:pt x="3429" y="5049"/>
                  </a:cubicBezTo>
                  <a:cubicBezTo>
                    <a:pt x="3991" y="5244"/>
                    <a:pt x="4573" y="5320"/>
                    <a:pt x="5098" y="5320"/>
                  </a:cubicBezTo>
                  <a:cubicBezTo>
                    <a:pt x="6144" y="5320"/>
                    <a:pt x="6962" y="5016"/>
                    <a:pt x="6930" y="4739"/>
                  </a:cubicBezTo>
                  <a:cubicBezTo>
                    <a:pt x="6894" y="4406"/>
                    <a:pt x="5394" y="4703"/>
                    <a:pt x="4037" y="4287"/>
                  </a:cubicBezTo>
                  <a:cubicBezTo>
                    <a:pt x="3608" y="4156"/>
                    <a:pt x="3179" y="3953"/>
                    <a:pt x="2834" y="3656"/>
                  </a:cubicBezTo>
                  <a:cubicBezTo>
                    <a:pt x="2358" y="3215"/>
                    <a:pt x="2013" y="2763"/>
                    <a:pt x="1751" y="2298"/>
                  </a:cubicBezTo>
                  <a:cubicBezTo>
                    <a:pt x="1048" y="1108"/>
                    <a:pt x="893" y="0"/>
                    <a:pt x="405" y="0"/>
                  </a:cubicBezTo>
                  <a:close/>
                </a:path>
              </a:pathLst>
            </a:custGeom>
            <a:solidFill>
              <a:srgbClr val="C7A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0"/>
            <p:cNvSpPr/>
            <p:nvPr/>
          </p:nvSpPr>
          <p:spPr>
            <a:xfrm>
              <a:off x="1244775" y="2978175"/>
              <a:ext cx="134875" cy="149450"/>
            </a:xfrm>
            <a:custGeom>
              <a:avLst/>
              <a:gdLst/>
              <a:ahLst/>
              <a:cxnLst/>
              <a:rect l="l" t="t" r="r" b="b"/>
              <a:pathLst>
                <a:path w="5395" h="5978" extrusionOk="0">
                  <a:moveTo>
                    <a:pt x="3144" y="0"/>
                  </a:moveTo>
                  <a:lnTo>
                    <a:pt x="25" y="4930"/>
                  </a:lnTo>
                  <a:lnTo>
                    <a:pt x="1" y="4942"/>
                  </a:lnTo>
                  <a:cubicBezTo>
                    <a:pt x="156" y="5108"/>
                    <a:pt x="370" y="5299"/>
                    <a:pt x="620" y="5513"/>
                  </a:cubicBezTo>
                  <a:cubicBezTo>
                    <a:pt x="870" y="5715"/>
                    <a:pt x="1073" y="5870"/>
                    <a:pt x="1239" y="5977"/>
                  </a:cubicBezTo>
                  <a:lnTo>
                    <a:pt x="5394" y="1894"/>
                  </a:lnTo>
                  <a:cubicBezTo>
                    <a:pt x="4966" y="1751"/>
                    <a:pt x="4549" y="1524"/>
                    <a:pt x="4192" y="1191"/>
                  </a:cubicBezTo>
                  <a:cubicBezTo>
                    <a:pt x="3775" y="870"/>
                    <a:pt x="3430" y="429"/>
                    <a:pt x="3144" y="0"/>
                  </a:cubicBezTo>
                  <a:close/>
                </a:path>
              </a:pathLst>
            </a:custGeom>
            <a:solidFill>
              <a:srgbClr val="323A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0"/>
            <p:cNvSpPr/>
            <p:nvPr/>
          </p:nvSpPr>
          <p:spPr>
            <a:xfrm>
              <a:off x="1321875" y="2978775"/>
              <a:ext cx="57775" cy="57175"/>
            </a:xfrm>
            <a:custGeom>
              <a:avLst/>
              <a:gdLst/>
              <a:ahLst/>
              <a:cxnLst/>
              <a:rect l="l" t="t" r="r" b="b"/>
              <a:pathLst>
                <a:path w="2311" h="2287" extrusionOk="0">
                  <a:moveTo>
                    <a:pt x="60" y="0"/>
                  </a:moveTo>
                  <a:lnTo>
                    <a:pt x="1" y="96"/>
                  </a:lnTo>
                  <a:cubicBezTo>
                    <a:pt x="263" y="1036"/>
                    <a:pt x="953" y="1870"/>
                    <a:pt x="1882" y="2286"/>
                  </a:cubicBezTo>
                  <a:lnTo>
                    <a:pt x="2310" y="1858"/>
                  </a:lnTo>
                  <a:cubicBezTo>
                    <a:pt x="1882" y="1703"/>
                    <a:pt x="1465" y="1489"/>
                    <a:pt x="1108" y="1191"/>
                  </a:cubicBezTo>
                  <a:cubicBezTo>
                    <a:pt x="691" y="846"/>
                    <a:pt x="346" y="429"/>
                    <a:pt x="60" y="0"/>
                  </a:cubicBezTo>
                  <a:close/>
                </a:path>
              </a:pathLst>
            </a:custGeom>
            <a:solidFill>
              <a:srgbClr val="65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0"/>
            <p:cNvSpPr/>
            <p:nvPr/>
          </p:nvSpPr>
          <p:spPr>
            <a:xfrm>
              <a:off x="1244500" y="2981150"/>
              <a:ext cx="123850" cy="146775"/>
            </a:xfrm>
            <a:custGeom>
              <a:avLst/>
              <a:gdLst/>
              <a:ahLst/>
              <a:cxnLst/>
              <a:rect l="l" t="t" r="r" b="b"/>
              <a:pathLst>
                <a:path w="4954" h="5871" extrusionOk="0">
                  <a:moveTo>
                    <a:pt x="3084" y="1"/>
                  </a:moveTo>
                  <a:lnTo>
                    <a:pt x="12" y="4823"/>
                  </a:lnTo>
                  <a:lnTo>
                    <a:pt x="0" y="4846"/>
                  </a:lnTo>
                  <a:cubicBezTo>
                    <a:pt x="167" y="5001"/>
                    <a:pt x="357" y="5204"/>
                    <a:pt x="607" y="5406"/>
                  </a:cubicBezTo>
                  <a:cubicBezTo>
                    <a:pt x="869" y="5620"/>
                    <a:pt x="1072" y="5763"/>
                    <a:pt x="1238" y="5870"/>
                  </a:cubicBezTo>
                  <a:lnTo>
                    <a:pt x="4953" y="2203"/>
                  </a:lnTo>
                  <a:cubicBezTo>
                    <a:pt x="4048" y="1775"/>
                    <a:pt x="3358" y="941"/>
                    <a:pt x="3084" y="1"/>
                  </a:cubicBez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0"/>
            <p:cNvSpPr/>
            <p:nvPr/>
          </p:nvSpPr>
          <p:spPr>
            <a:xfrm>
              <a:off x="1224250" y="3090475"/>
              <a:ext cx="64900" cy="58125"/>
            </a:xfrm>
            <a:custGeom>
              <a:avLst/>
              <a:gdLst/>
              <a:ahLst/>
              <a:cxnLst/>
              <a:rect l="l" t="t" r="r" b="b"/>
              <a:pathLst>
                <a:path w="2596" h="2325" extrusionOk="0">
                  <a:moveTo>
                    <a:pt x="369" y="1"/>
                  </a:moveTo>
                  <a:cubicBezTo>
                    <a:pt x="356" y="1"/>
                    <a:pt x="345" y="4"/>
                    <a:pt x="334" y="9"/>
                  </a:cubicBezTo>
                  <a:cubicBezTo>
                    <a:pt x="203" y="80"/>
                    <a:pt x="0" y="1819"/>
                    <a:pt x="453" y="2188"/>
                  </a:cubicBezTo>
                  <a:cubicBezTo>
                    <a:pt x="566" y="2286"/>
                    <a:pt x="756" y="2325"/>
                    <a:pt x="977" y="2325"/>
                  </a:cubicBezTo>
                  <a:cubicBezTo>
                    <a:pt x="1640" y="2325"/>
                    <a:pt x="2587" y="1977"/>
                    <a:pt x="2596" y="1843"/>
                  </a:cubicBezTo>
                  <a:cubicBezTo>
                    <a:pt x="2596" y="1724"/>
                    <a:pt x="2441" y="1640"/>
                    <a:pt x="2096" y="1426"/>
                  </a:cubicBezTo>
                  <a:cubicBezTo>
                    <a:pt x="1929" y="1295"/>
                    <a:pt x="1727" y="1152"/>
                    <a:pt x="1465" y="962"/>
                  </a:cubicBezTo>
                  <a:cubicBezTo>
                    <a:pt x="1215" y="747"/>
                    <a:pt x="1024" y="557"/>
                    <a:pt x="858" y="390"/>
                  </a:cubicBezTo>
                  <a:cubicBezTo>
                    <a:pt x="605" y="158"/>
                    <a:pt x="464" y="1"/>
                    <a:pt x="369" y="1"/>
                  </a:cubicBezTo>
                  <a:close/>
                </a:path>
              </a:pathLst>
            </a:custGeom>
            <a:solidFill>
              <a:srgbClr val="E7C6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0"/>
            <p:cNvSpPr/>
            <p:nvPr/>
          </p:nvSpPr>
          <p:spPr>
            <a:xfrm>
              <a:off x="1313550" y="2997225"/>
              <a:ext cx="49125" cy="43175"/>
            </a:xfrm>
            <a:custGeom>
              <a:avLst/>
              <a:gdLst/>
              <a:ahLst/>
              <a:cxnLst/>
              <a:rect l="l" t="t" r="r" b="b"/>
              <a:pathLst>
                <a:path w="1965" h="1727" extrusionOk="0">
                  <a:moveTo>
                    <a:pt x="12" y="0"/>
                  </a:moveTo>
                  <a:cubicBezTo>
                    <a:pt x="0" y="0"/>
                    <a:pt x="0" y="12"/>
                    <a:pt x="0" y="36"/>
                  </a:cubicBezTo>
                  <a:cubicBezTo>
                    <a:pt x="0" y="36"/>
                    <a:pt x="12" y="72"/>
                    <a:pt x="36" y="131"/>
                  </a:cubicBezTo>
                  <a:cubicBezTo>
                    <a:pt x="72" y="191"/>
                    <a:pt x="119" y="286"/>
                    <a:pt x="191" y="393"/>
                  </a:cubicBezTo>
                  <a:cubicBezTo>
                    <a:pt x="250" y="489"/>
                    <a:pt x="334" y="608"/>
                    <a:pt x="441" y="727"/>
                  </a:cubicBezTo>
                  <a:cubicBezTo>
                    <a:pt x="548" y="846"/>
                    <a:pt x="667" y="965"/>
                    <a:pt x="786" y="1072"/>
                  </a:cubicBezTo>
                  <a:cubicBezTo>
                    <a:pt x="905" y="1179"/>
                    <a:pt x="1036" y="1286"/>
                    <a:pt x="1167" y="1370"/>
                  </a:cubicBezTo>
                  <a:cubicBezTo>
                    <a:pt x="1227" y="1417"/>
                    <a:pt x="1310" y="1465"/>
                    <a:pt x="1370" y="1489"/>
                  </a:cubicBezTo>
                  <a:lnTo>
                    <a:pt x="1548" y="1584"/>
                  </a:lnTo>
                  <a:cubicBezTo>
                    <a:pt x="1667" y="1644"/>
                    <a:pt x="1751" y="1667"/>
                    <a:pt x="1822" y="1703"/>
                  </a:cubicBezTo>
                  <a:cubicBezTo>
                    <a:pt x="1881" y="1715"/>
                    <a:pt x="1929" y="1727"/>
                    <a:pt x="1929" y="1727"/>
                  </a:cubicBezTo>
                  <a:cubicBezTo>
                    <a:pt x="1929" y="1727"/>
                    <a:pt x="1941" y="1727"/>
                    <a:pt x="1941" y="1715"/>
                  </a:cubicBezTo>
                  <a:cubicBezTo>
                    <a:pt x="1965" y="1703"/>
                    <a:pt x="1965" y="1679"/>
                    <a:pt x="1941" y="1679"/>
                  </a:cubicBezTo>
                  <a:cubicBezTo>
                    <a:pt x="1941" y="1679"/>
                    <a:pt x="1905" y="1655"/>
                    <a:pt x="1846" y="1620"/>
                  </a:cubicBezTo>
                  <a:cubicBezTo>
                    <a:pt x="1798" y="1608"/>
                    <a:pt x="1762" y="1596"/>
                    <a:pt x="1727" y="1560"/>
                  </a:cubicBezTo>
                  <a:cubicBezTo>
                    <a:pt x="1691" y="1536"/>
                    <a:pt x="1631" y="1501"/>
                    <a:pt x="1584" y="1477"/>
                  </a:cubicBezTo>
                  <a:cubicBezTo>
                    <a:pt x="1489" y="1429"/>
                    <a:pt x="1370" y="1346"/>
                    <a:pt x="1250" y="1251"/>
                  </a:cubicBezTo>
                  <a:cubicBezTo>
                    <a:pt x="1108" y="1167"/>
                    <a:pt x="989" y="1060"/>
                    <a:pt x="869" y="953"/>
                  </a:cubicBezTo>
                  <a:cubicBezTo>
                    <a:pt x="750" y="846"/>
                    <a:pt x="631" y="727"/>
                    <a:pt x="536" y="632"/>
                  </a:cubicBezTo>
                  <a:cubicBezTo>
                    <a:pt x="441" y="512"/>
                    <a:pt x="334" y="405"/>
                    <a:pt x="262" y="310"/>
                  </a:cubicBezTo>
                  <a:cubicBezTo>
                    <a:pt x="96" y="131"/>
                    <a:pt x="12" y="0"/>
                    <a:pt x="12" y="0"/>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0"/>
            <p:cNvSpPr/>
            <p:nvPr/>
          </p:nvSpPr>
          <p:spPr>
            <a:xfrm>
              <a:off x="1286150" y="3037700"/>
              <a:ext cx="42000" cy="36775"/>
            </a:xfrm>
            <a:custGeom>
              <a:avLst/>
              <a:gdLst/>
              <a:ahLst/>
              <a:cxnLst/>
              <a:rect l="l" t="t" r="r" b="b"/>
              <a:pathLst>
                <a:path w="1680" h="1471" extrusionOk="0">
                  <a:moveTo>
                    <a:pt x="13" y="1"/>
                  </a:moveTo>
                  <a:cubicBezTo>
                    <a:pt x="1" y="1"/>
                    <a:pt x="1" y="13"/>
                    <a:pt x="1" y="36"/>
                  </a:cubicBezTo>
                  <a:cubicBezTo>
                    <a:pt x="1" y="36"/>
                    <a:pt x="60" y="156"/>
                    <a:pt x="180" y="334"/>
                  </a:cubicBezTo>
                  <a:cubicBezTo>
                    <a:pt x="215" y="370"/>
                    <a:pt x="251" y="417"/>
                    <a:pt x="287" y="465"/>
                  </a:cubicBezTo>
                  <a:cubicBezTo>
                    <a:pt x="310" y="525"/>
                    <a:pt x="358" y="572"/>
                    <a:pt x="406" y="608"/>
                  </a:cubicBezTo>
                  <a:cubicBezTo>
                    <a:pt x="453" y="656"/>
                    <a:pt x="489" y="715"/>
                    <a:pt x="537" y="763"/>
                  </a:cubicBezTo>
                  <a:cubicBezTo>
                    <a:pt x="584" y="810"/>
                    <a:pt x="644" y="846"/>
                    <a:pt x="691" y="894"/>
                  </a:cubicBezTo>
                  <a:cubicBezTo>
                    <a:pt x="787" y="1001"/>
                    <a:pt x="906" y="1072"/>
                    <a:pt x="1013" y="1144"/>
                  </a:cubicBezTo>
                  <a:cubicBezTo>
                    <a:pt x="1132" y="1227"/>
                    <a:pt x="1239" y="1287"/>
                    <a:pt x="1323" y="1322"/>
                  </a:cubicBezTo>
                  <a:cubicBezTo>
                    <a:pt x="1525" y="1418"/>
                    <a:pt x="1656" y="1465"/>
                    <a:pt x="1656" y="1465"/>
                  </a:cubicBezTo>
                  <a:cubicBezTo>
                    <a:pt x="1656" y="1469"/>
                    <a:pt x="1657" y="1470"/>
                    <a:pt x="1659" y="1470"/>
                  </a:cubicBezTo>
                  <a:cubicBezTo>
                    <a:pt x="1662" y="1470"/>
                    <a:pt x="1668" y="1465"/>
                    <a:pt x="1668" y="1465"/>
                  </a:cubicBezTo>
                  <a:cubicBezTo>
                    <a:pt x="1680" y="1441"/>
                    <a:pt x="1680" y="1429"/>
                    <a:pt x="1668" y="1429"/>
                  </a:cubicBezTo>
                  <a:cubicBezTo>
                    <a:pt x="1668" y="1429"/>
                    <a:pt x="1561" y="1358"/>
                    <a:pt x="1382" y="1251"/>
                  </a:cubicBezTo>
                  <a:cubicBezTo>
                    <a:pt x="1299" y="1191"/>
                    <a:pt x="1203" y="1120"/>
                    <a:pt x="1108" y="1048"/>
                  </a:cubicBezTo>
                  <a:cubicBezTo>
                    <a:pt x="1061" y="1013"/>
                    <a:pt x="1001" y="965"/>
                    <a:pt x="953" y="929"/>
                  </a:cubicBezTo>
                  <a:cubicBezTo>
                    <a:pt x="906" y="882"/>
                    <a:pt x="846" y="834"/>
                    <a:pt x="811" y="787"/>
                  </a:cubicBezTo>
                  <a:cubicBezTo>
                    <a:pt x="763" y="751"/>
                    <a:pt x="703" y="703"/>
                    <a:pt x="656" y="656"/>
                  </a:cubicBezTo>
                  <a:lnTo>
                    <a:pt x="525" y="525"/>
                  </a:lnTo>
                  <a:cubicBezTo>
                    <a:pt x="465" y="477"/>
                    <a:pt x="441" y="429"/>
                    <a:pt x="394" y="394"/>
                  </a:cubicBezTo>
                  <a:cubicBezTo>
                    <a:pt x="346" y="346"/>
                    <a:pt x="299" y="322"/>
                    <a:pt x="275" y="275"/>
                  </a:cubicBezTo>
                  <a:cubicBezTo>
                    <a:pt x="215" y="203"/>
                    <a:pt x="156" y="132"/>
                    <a:pt x="108" y="96"/>
                  </a:cubicBezTo>
                  <a:cubicBezTo>
                    <a:pt x="84" y="48"/>
                    <a:pt x="49" y="25"/>
                    <a:pt x="49" y="25"/>
                  </a:cubicBezTo>
                  <a:cubicBezTo>
                    <a:pt x="37" y="25"/>
                    <a:pt x="25" y="1"/>
                    <a:pt x="13" y="1"/>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0"/>
            <p:cNvSpPr/>
            <p:nvPr/>
          </p:nvSpPr>
          <p:spPr>
            <a:xfrm>
              <a:off x="1272475" y="3059500"/>
              <a:ext cx="39000" cy="33125"/>
            </a:xfrm>
            <a:custGeom>
              <a:avLst/>
              <a:gdLst/>
              <a:ahLst/>
              <a:cxnLst/>
              <a:rect l="l" t="t" r="r" b="b"/>
              <a:pathLst>
                <a:path w="1560" h="1325" extrusionOk="0">
                  <a:moveTo>
                    <a:pt x="40" y="1"/>
                  </a:moveTo>
                  <a:cubicBezTo>
                    <a:pt x="33" y="1"/>
                    <a:pt x="24" y="4"/>
                    <a:pt x="12" y="10"/>
                  </a:cubicBezTo>
                  <a:cubicBezTo>
                    <a:pt x="0" y="10"/>
                    <a:pt x="0" y="22"/>
                    <a:pt x="0" y="46"/>
                  </a:cubicBezTo>
                  <a:cubicBezTo>
                    <a:pt x="0" y="46"/>
                    <a:pt x="12" y="69"/>
                    <a:pt x="48" y="117"/>
                  </a:cubicBezTo>
                  <a:cubicBezTo>
                    <a:pt x="72" y="165"/>
                    <a:pt x="119" y="236"/>
                    <a:pt x="179" y="307"/>
                  </a:cubicBezTo>
                  <a:cubicBezTo>
                    <a:pt x="191" y="355"/>
                    <a:pt x="238" y="379"/>
                    <a:pt x="262" y="427"/>
                  </a:cubicBezTo>
                  <a:cubicBezTo>
                    <a:pt x="310" y="474"/>
                    <a:pt x="346" y="522"/>
                    <a:pt x="381" y="557"/>
                  </a:cubicBezTo>
                  <a:lnTo>
                    <a:pt x="524" y="700"/>
                  </a:lnTo>
                  <a:cubicBezTo>
                    <a:pt x="548" y="736"/>
                    <a:pt x="607" y="772"/>
                    <a:pt x="655" y="808"/>
                  </a:cubicBezTo>
                  <a:cubicBezTo>
                    <a:pt x="738" y="903"/>
                    <a:pt x="846" y="962"/>
                    <a:pt x="953" y="1034"/>
                  </a:cubicBezTo>
                  <a:cubicBezTo>
                    <a:pt x="1000" y="1069"/>
                    <a:pt x="1060" y="1093"/>
                    <a:pt x="1096" y="1129"/>
                  </a:cubicBezTo>
                  <a:cubicBezTo>
                    <a:pt x="1143" y="1153"/>
                    <a:pt x="1191" y="1165"/>
                    <a:pt x="1238" y="1200"/>
                  </a:cubicBezTo>
                  <a:cubicBezTo>
                    <a:pt x="1417" y="1272"/>
                    <a:pt x="1536" y="1319"/>
                    <a:pt x="1536" y="1319"/>
                  </a:cubicBezTo>
                  <a:cubicBezTo>
                    <a:pt x="1536" y="1323"/>
                    <a:pt x="1537" y="1325"/>
                    <a:pt x="1539" y="1325"/>
                  </a:cubicBezTo>
                  <a:cubicBezTo>
                    <a:pt x="1543" y="1325"/>
                    <a:pt x="1548" y="1319"/>
                    <a:pt x="1548" y="1319"/>
                  </a:cubicBezTo>
                  <a:cubicBezTo>
                    <a:pt x="1560" y="1308"/>
                    <a:pt x="1560" y="1284"/>
                    <a:pt x="1548" y="1284"/>
                  </a:cubicBezTo>
                  <a:cubicBezTo>
                    <a:pt x="1548" y="1284"/>
                    <a:pt x="1441" y="1212"/>
                    <a:pt x="1298" y="1105"/>
                  </a:cubicBezTo>
                  <a:cubicBezTo>
                    <a:pt x="1215" y="1046"/>
                    <a:pt x="1131" y="986"/>
                    <a:pt x="1036" y="915"/>
                  </a:cubicBezTo>
                  <a:cubicBezTo>
                    <a:pt x="953" y="843"/>
                    <a:pt x="846" y="784"/>
                    <a:pt x="762" y="688"/>
                  </a:cubicBezTo>
                  <a:cubicBezTo>
                    <a:pt x="715" y="653"/>
                    <a:pt x="667" y="617"/>
                    <a:pt x="619" y="569"/>
                  </a:cubicBezTo>
                  <a:cubicBezTo>
                    <a:pt x="584" y="534"/>
                    <a:pt x="536" y="498"/>
                    <a:pt x="488" y="450"/>
                  </a:cubicBezTo>
                  <a:cubicBezTo>
                    <a:pt x="441" y="415"/>
                    <a:pt x="417" y="367"/>
                    <a:pt x="369" y="343"/>
                  </a:cubicBezTo>
                  <a:cubicBezTo>
                    <a:pt x="322" y="307"/>
                    <a:pt x="298" y="260"/>
                    <a:pt x="262" y="236"/>
                  </a:cubicBezTo>
                  <a:cubicBezTo>
                    <a:pt x="203" y="153"/>
                    <a:pt x="143" y="117"/>
                    <a:pt x="119" y="69"/>
                  </a:cubicBezTo>
                  <a:cubicBezTo>
                    <a:pt x="72" y="46"/>
                    <a:pt x="60" y="10"/>
                    <a:pt x="60" y="10"/>
                  </a:cubicBezTo>
                  <a:cubicBezTo>
                    <a:pt x="54" y="4"/>
                    <a:pt x="48" y="1"/>
                    <a:pt x="40" y="1"/>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0"/>
            <p:cNvSpPr/>
            <p:nvPr/>
          </p:nvSpPr>
          <p:spPr>
            <a:xfrm>
              <a:off x="1256100" y="3085025"/>
              <a:ext cx="32775" cy="28450"/>
            </a:xfrm>
            <a:custGeom>
              <a:avLst/>
              <a:gdLst/>
              <a:ahLst/>
              <a:cxnLst/>
              <a:rect l="l" t="t" r="r" b="b"/>
              <a:pathLst>
                <a:path w="1311" h="1138" extrusionOk="0">
                  <a:moveTo>
                    <a:pt x="12" y="1"/>
                  </a:moveTo>
                  <a:cubicBezTo>
                    <a:pt x="0" y="1"/>
                    <a:pt x="0" y="13"/>
                    <a:pt x="0" y="37"/>
                  </a:cubicBezTo>
                  <a:lnTo>
                    <a:pt x="143" y="251"/>
                  </a:lnTo>
                  <a:cubicBezTo>
                    <a:pt x="191" y="310"/>
                    <a:pt x="250" y="394"/>
                    <a:pt x="322" y="465"/>
                  </a:cubicBezTo>
                  <a:cubicBezTo>
                    <a:pt x="381" y="537"/>
                    <a:pt x="465" y="632"/>
                    <a:pt x="548" y="691"/>
                  </a:cubicBezTo>
                  <a:cubicBezTo>
                    <a:pt x="643" y="763"/>
                    <a:pt x="727" y="822"/>
                    <a:pt x="798" y="882"/>
                  </a:cubicBezTo>
                  <a:cubicBezTo>
                    <a:pt x="834" y="906"/>
                    <a:pt x="881" y="929"/>
                    <a:pt x="917" y="953"/>
                  </a:cubicBezTo>
                  <a:cubicBezTo>
                    <a:pt x="965" y="965"/>
                    <a:pt x="1012" y="1001"/>
                    <a:pt x="1036" y="1013"/>
                  </a:cubicBezTo>
                  <a:cubicBezTo>
                    <a:pt x="1179" y="1084"/>
                    <a:pt x="1286" y="1132"/>
                    <a:pt x="1286" y="1132"/>
                  </a:cubicBezTo>
                  <a:cubicBezTo>
                    <a:pt x="1286" y="1136"/>
                    <a:pt x="1288" y="1137"/>
                    <a:pt x="1289" y="1137"/>
                  </a:cubicBezTo>
                  <a:cubicBezTo>
                    <a:pt x="1293" y="1137"/>
                    <a:pt x="1298" y="1132"/>
                    <a:pt x="1298" y="1132"/>
                  </a:cubicBezTo>
                  <a:cubicBezTo>
                    <a:pt x="1310" y="1120"/>
                    <a:pt x="1310" y="1108"/>
                    <a:pt x="1298" y="1108"/>
                  </a:cubicBezTo>
                  <a:cubicBezTo>
                    <a:pt x="1298" y="1108"/>
                    <a:pt x="1203" y="1025"/>
                    <a:pt x="1084" y="941"/>
                  </a:cubicBezTo>
                  <a:cubicBezTo>
                    <a:pt x="1060" y="906"/>
                    <a:pt x="1012" y="894"/>
                    <a:pt x="989" y="870"/>
                  </a:cubicBezTo>
                  <a:cubicBezTo>
                    <a:pt x="941" y="834"/>
                    <a:pt x="893" y="810"/>
                    <a:pt x="870" y="775"/>
                  </a:cubicBezTo>
                  <a:cubicBezTo>
                    <a:pt x="786" y="715"/>
                    <a:pt x="703" y="644"/>
                    <a:pt x="631" y="584"/>
                  </a:cubicBezTo>
                  <a:cubicBezTo>
                    <a:pt x="584" y="548"/>
                    <a:pt x="536" y="525"/>
                    <a:pt x="512" y="477"/>
                  </a:cubicBezTo>
                  <a:lnTo>
                    <a:pt x="405" y="370"/>
                  </a:lnTo>
                  <a:cubicBezTo>
                    <a:pt x="334" y="310"/>
                    <a:pt x="262" y="251"/>
                    <a:pt x="215" y="191"/>
                  </a:cubicBezTo>
                  <a:cubicBezTo>
                    <a:pt x="96" y="96"/>
                    <a:pt x="12" y="13"/>
                    <a:pt x="12" y="13"/>
                  </a:cubicBezTo>
                  <a:cubicBezTo>
                    <a:pt x="12" y="13"/>
                    <a:pt x="0" y="13"/>
                    <a:pt x="12" y="1"/>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0"/>
            <p:cNvSpPr/>
            <p:nvPr/>
          </p:nvSpPr>
          <p:spPr>
            <a:xfrm>
              <a:off x="1301050" y="3016650"/>
              <a:ext cx="45850" cy="39825"/>
            </a:xfrm>
            <a:custGeom>
              <a:avLst/>
              <a:gdLst/>
              <a:ahLst/>
              <a:cxnLst/>
              <a:rect l="l" t="t" r="r" b="b"/>
              <a:pathLst>
                <a:path w="1834" h="1593" extrusionOk="0">
                  <a:moveTo>
                    <a:pt x="31" y="0"/>
                  </a:moveTo>
                  <a:cubicBezTo>
                    <a:pt x="27" y="0"/>
                    <a:pt x="24" y="3"/>
                    <a:pt x="24" y="9"/>
                  </a:cubicBezTo>
                  <a:cubicBezTo>
                    <a:pt x="0" y="9"/>
                    <a:pt x="0" y="21"/>
                    <a:pt x="0" y="45"/>
                  </a:cubicBezTo>
                  <a:cubicBezTo>
                    <a:pt x="0" y="45"/>
                    <a:pt x="60" y="176"/>
                    <a:pt x="203" y="366"/>
                  </a:cubicBezTo>
                  <a:cubicBezTo>
                    <a:pt x="262" y="462"/>
                    <a:pt x="346" y="581"/>
                    <a:pt x="441" y="676"/>
                  </a:cubicBezTo>
                  <a:cubicBezTo>
                    <a:pt x="524" y="783"/>
                    <a:pt x="631" y="902"/>
                    <a:pt x="750" y="1009"/>
                  </a:cubicBezTo>
                  <a:cubicBezTo>
                    <a:pt x="869" y="1117"/>
                    <a:pt x="988" y="1200"/>
                    <a:pt x="1108" y="1295"/>
                  </a:cubicBezTo>
                  <a:cubicBezTo>
                    <a:pt x="1167" y="1319"/>
                    <a:pt x="1227" y="1367"/>
                    <a:pt x="1286" y="1390"/>
                  </a:cubicBezTo>
                  <a:cubicBezTo>
                    <a:pt x="1346" y="1426"/>
                    <a:pt x="1393" y="1450"/>
                    <a:pt x="1453" y="1486"/>
                  </a:cubicBezTo>
                  <a:cubicBezTo>
                    <a:pt x="1512" y="1509"/>
                    <a:pt x="1548" y="1533"/>
                    <a:pt x="1596" y="1545"/>
                  </a:cubicBezTo>
                  <a:cubicBezTo>
                    <a:pt x="1643" y="1557"/>
                    <a:pt x="1691" y="1557"/>
                    <a:pt x="1715" y="1569"/>
                  </a:cubicBezTo>
                  <a:cubicBezTo>
                    <a:pt x="1774" y="1593"/>
                    <a:pt x="1822" y="1593"/>
                    <a:pt x="1822" y="1593"/>
                  </a:cubicBezTo>
                  <a:cubicBezTo>
                    <a:pt x="1822" y="1593"/>
                    <a:pt x="1834" y="1593"/>
                    <a:pt x="1834" y="1569"/>
                  </a:cubicBezTo>
                  <a:cubicBezTo>
                    <a:pt x="1834" y="1557"/>
                    <a:pt x="1834" y="1545"/>
                    <a:pt x="1822" y="1545"/>
                  </a:cubicBezTo>
                  <a:lnTo>
                    <a:pt x="1727" y="1498"/>
                  </a:lnTo>
                  <a:cubicBezTo>
                    <a:pt x="1703" y="1486"/>
                    <a:pt x="1667" y="1486"/>
                    <a:pt x="1631" y="1450"/>
                  </a:cubicBezTo>
                  <a:cubicBezTo>
                    <a:pt x="1584" y="1426"/>
                    <a:pt x="1536" y="1414"/>
                    <a:pt x="1489" y="1379"/>
                  </a:cubicBezTo>
                  <a:cubicBezTo>
                    <a:pt x="1453" y="1355"/>
                    <a:pt x="1405" y="1319"/>
                    <a:pt x="1346" y="1295"/>
                  </a:cubicBezTo>
                  <a:cubicBezTo>
                    <a:pt x="1286" y="1248"/>
                    <a:pt x="1238" y="1212"/>
                    <a:pt x="1179" y="1176"/>
                  </a:cubicBezTo>
                  <a:cubicBezTo>
                    <a:pt x="1072" y="1081"/>
                    <a:pt x="953" y="998"/>
                    <a:pt x="857" y="890"/>
                  </a:cubicBezTo>
                  <a:cubicBezTo>
                    <a:pt x="738" y="783"/>
                    <a:pt x="631" y="676"/>
                    <a:pt x="536" y="581"/>
                  </a:cubicBezTo>
                  <a:cubicBezTo>
                    <a:pt x="453" y="474"/>
                    <a:pt x="357" y="378"/>
                    <a:pt x="286" y="295"/>
                  </a:cubicBezTo>
                  <a:cubicBezTo>
                    <a:pt x="143" y="128"/>
                    <a:pt x="48" y="9"/>
                    <a:pt x="48" y="9"/>
                  </a:cubicBezTo>
                  <a:cubicBezTo>
                    <a:pt x="42" y="3"/>
                    <a:pt x="36" y="0"/>
                    <a:pt x="31" y="0"/>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0"/>
            <p:cNvSpPr/>
            <p:nvPr/>
          </p:nvSpPr>
          <p:spPr>
            <a:xfrm>
              <a:off x="1752600" y="2473375"/>
              <a:ext cx="39825" cy="18425"/>
            </a:xfrm>
            <a:custGeom>
              <a:avLst/>
              <a:gdLst/>
              <a:ahLst/>
              <a:cxnLst/>
              <a:rect l="l" t="t" r="r" b="b"/>
              <a:pathLst>
                <a:path w="1593" h="737" extrusionOk="0">
                  <a:moveTo>
                    <a:pt x="1321" y="0"/>
                  </a:moveTo>
                  <a:cubicBezTo>
                    <a:pt x="1302" y="0"/>
                    <a:pt x="1282" y="4"/>
                    <a:pt x="1262" y="11"/>
                  </a:cubicBezTo>
                  <a:cubicBezTo>
                    <a:pt x="1072" y="95"/>
                    <a:pt x="869" y="190"/>
                    <a:pt x="679" y="250"/>
                  </a:cubicBezTo>
                  <a:cubicBezTo>
                    <a:pt x="488" y="333"/>
                    <a:pt x="238" y="392"/>
                    <a:pt x="71" y="511"/>
                  </a:cubicBezTo>
                  <a:cubicBezTo>
                    <a:pt x="0" y="571"/>
                    <a:pt x="0" y="690"/>
                    <a:pt x="95" y="714"/>
                  </a:cubicBezTo>
                  <a:cubicBezTo>
                    <a:pt x="152" y="730"/>
                    <a:pt x="214" y="736"/>
                    <a:pt x="278" y="736"/>
                  </a:cubicBezTo>
                  <a:cubicBezTo>
                    <a:pt x="456" y="736"/>
                    <a:pt x="649" y="686"/>
                    <a:pt x="798" y="642"/>
                  </a:cubicBezTo>
                  <a:cubicBezTo>
                    <a:pt x="1024" y="583"/>
                    <a:pt x="1298" y="511"/>
                    <a:pt x="1464" y="357"/>
                  </a:cubicBezTo>
                  <a:cubicBezTo>
                    <a:pt x="1592" y="250"/>
                    <a:pt x="1482" y="0"/>
                    <a:pt x="1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0"/>
            <p:cNvSpPr/>
            <p:nvPr/>
          </p:nvSpPr>
          <p:spPr>
            <a:xfrm>
              <a:off x="1756150" y="2494800"/>
              <a:ext cx="24725" cy="13350"/>
            </a:xfrm>
            <a:custGeom>
              <a:avLst/>
              <a:gdLst/>
              <a:ahLst/>
              <a:cxnLst/>
              <a:rect l="l" t="t" r="r" b="b"/>
              <a:pathLst>
                <a:path w="989" h="534" extrusionOk="0">
                  <a:moveTo>
                    <a:pt x="732" y="1"/>
                  </a:moveTo>
                  <a:cubicBezTo>
                    <a:pt x="700" y="1"/>
                    <a:pt x="666" y="11"/>
                    <a:pt x="632" y="35"/>
                  </a:cubicBezTo>
                  <a:cubicBezTo>
                    <a:pt x="537" y="95"/>
                    <a:pt x="453" y="155"/>
                    <a:pt x="334" y="202"/>
                  </a:cubicBezTo>
                  <a:cubicBezTo>
                    <a:pt x="287" y="214"/>
                    <a:pt x="227" y="250"/>
                    <a:pt x="179" y="274"/>
                  </a:cubicBezTo>
                  <a:cubicBezTo>
                    <a:pt x="132" y="309"/>
                    <a:pt x="60" y="393"/>
                    <a:pt x="13" y="393"/>
                  </a:cubicBezTo>
                  <a:cubicBezTo>
                    <a:pt x="1" y="393"/>
                    <a:pt x="1" y="428"/>
                    <a:pt x="13" y="428"/>
                  </a:cubicBezTo>
                  <a:cubicBezTo>
                    <a:pt x="72" y="428"/>
                    <a:pt x="120" y="500"/>
                    <a:pt x="168" y="512"/>
                  </a:cubicBezTo>
                  <a:cubicBezTo>
                    <a:pt x="209" y="520"/>
                    <a:pt x="250" y="534"/>
                    <a:pt x="295" y="534"/>
                  </a:cubicBezTo>
                  <a:cubicBezTo>
                    <a:pt x="315" y="534"/>
                    <a:pt x="336" y="531"/>
                    <a:pt x="358" y="524"/>
                  </a:cubicBezTo>
                  <a:cubicBezTo>
                    <a:pt x="513" y="512"/>
                    <a:pt x="691" y="464"/>
                    <a:pt x="811" y="381"/>
                  </a:cubicBezTo>
                  <a:cubicBezTo>
                    <a:pt x="988" y="252"/>
                    <a:pt x="887" y="1"/>
                    <a:pt x="7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0"/>
            <p:cNvSpPr/>
            <p:nvPr/>
          </p:nvSpPr>
          <p:spPr>
            <a:xfrm>
              <a:off x="1303425" y="2905950"/>
              <a:ext cx="14675" cy="24675"/>
            </a:xfrm>
            <a:custGeom>
              <a:avLst/>
              <a:gdLst/>
              <a:ahLst/>
              <a:cxnLst/>
              <a:rect l="l" t="t" r="r" b="b"/>
              <a:pathLst>
                <a:path w="587" h="987" extrusionOk="0">
                  <a:moveTo>
                    <a:pt x="79" y="0"/>
                  </a:moveTo>
                  <a:cubicBezTo>
                    <a:pt x="66" y="0"/>
                    <a:pt x="55" y="6"/>
                    <a:pt x="48" y="20"/>
                  </a:cubicBezTo>
                  <a:cubicBezTo>
                    <a:pt x="0" y="306"/>
                    <a:pt x="108" y="615"/>
                    <a:pt x="203" y="865"/>
                  </a:cubicBezTo>
                  <a:cubicBezTo>
                    <a:pt x="241" y="951"/>
                    <a:pt x="314" y="987"/>
                    <a:pt x="384" y="987"/>
                  </a:cubicBezTo>
                  <a:cubicBezTo>
                    <a:pt x="490" y="987"/>
                    <a:pt x="586" y="904"/>
                    <a:pt x="536" y="782"/>
                  </a:cubicBezTo>
                  <a:cubicBezTo>
                    <a:pt x="429" y="508"/>
                    <a:pt x="322" y="187"/>
                    <a:pt x="108" y="8"/>
                  </a:cubicBezTo>
                  <a:cubicBezTo>
                    <a:pt x="98" y="3"/>
                    <a:pt x="88" y="0"/>
                    <a:pt x="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0"/>
            <p:cNvSpPr/>
            <p:nvPr/>
          </p:nvSpPr>
          <p:spPr>
            <a:xfrm>
              <a:off x="1316825" y="2937700"/>
              <a:ext cx="7150" cy="5675"/>
            </a:xfrm>
            <a:custGeom>
              <a:avLst/>
              <a:gdLst/>
              <a:ahLst/>
              <a:cxnLst/>
              <a:rect l="l" t="t" r="r" b="b"/>
              <a:pathLst>
                <a:path w="286" h="227" extrusionOk="0">
                  <a:moveTo>
                    <a:pt x="131" y="0"/>
                  </a:moveTo>
                  <a:cubicBezTo>
                    <a:pt x="0" y="0"/>
                    <a:pt x="0" y="226"/>
                    <a:pt x="131" y="226"/>
                  </a:cubicBezTo>
                  <a:cubicBezTo>
                    <a:pt x="262" y="226"/>
                    <a:pt x="286" y="0"/>
                    <a:pt x="1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70" name="Google Shape;370;p31"/>
          <p:cNvSpPr/>
          <p:nvPr/>
        </p:nvSpPr>
        <p:spPr>
          <a:xfrm>
            <a:off x="-5016877" y="3317080"/>
            <a:ext cx="8536475" cy="3286425"/>
          </a:xfrm>
          <a:custGeom>
            <a:avLst/>
            <a:gdLst/>
            <a:ahLst/>
            <a:cxnLst/>
            <a:rect l="l" t="t" r="r" b="b"/>
            <a:pathLst>
              <a:path w="341459" h="131457" extrusionOk="0">
                <a:moveTo>
                  <a:pt x="1956" y="131457"/>
                </a:moveTo>
                <a:cubicBezTo>
                  <a:pt x="-8832" y="107188"/>
                  <a:pt x="27441" y="73739"/>
                  <a:pt x="53858" y="71006"/>
                </a:cubicBezTo>
                <a:cubicBezTo>
                  <a:pt x="72175" y="69111"/>
                  <a:pt x="89827" y="78983"/>
                  <a:pt x="107592" y="83829"/>
                </a:cubicBezTo>
                <a:cubicBezTo>
                  <a:pt x="119024" y="86947"/>
                  <a:pt x="131185" y="87670"/>
                  <a:pt x="143008" y="86882"/>
                </a:cubicBezTo>
                <a:cubicBezTo>
                  <a:pt x="165931" y="85354"/>
                  <a:pt x="187005" y="69324"/>
                  <a:pt x="202849" y="52687"/>
                </a:cubicBezTo>
                <a:cubicBezTo>
                  <a:pt x="216151" y="38720"/>
                  <a:pt x="226877" y="21520"/>
                  <a:pt x="243150" y="11165"/>
                </a:cubicBezTo>
                <a:cubicBezTo>
                  <a:pt x="257231" y="2205"/>
                  <a:pt x="275323" y="-521"/>
                  <a:pt x="291999" y="174"/>
                </a:cubicBezTo>
                <a:cubicBezTo>
                  <a:pt x="308471" y="861"/>
                  <a:pt x="326713" y="7548"/>
                  <a:pt x="341459" y="174"/>
                </a:cubicBezTo>
              </a:path>
            </a:pathLst>
          </a:custGeom>
          <a:noFill/>
          <a:ln w="19050" cap="flat" cmpd="sng">
            <a:solidFill>
              <a:schemeClr val="dk2"/>
            </a:solidFill>
            <a:prstDash val="dash"/>
            <a:round/>
            <a:headEnd type="none" w="med" len="med"/>
            <a:tailEnd type="stealth" w="med" len="med"/>
          </a:ln>
        </p:spPr>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16842"/>
            <a:ext cx="6324600" cy="47434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2"/>
          <p:cNvSpPr txBox="1">
            <a:spLocks noGrp="1"/>
          </p:cNvSpPr>
          <p:nvPr>
            <p:ph type="title"/>
          </p:nvPr>
        </p:nvSpPr>
        <p:spPr>
          <a:xfrm>
            <a:off x="2549400" y="1495350"/>
            <a:ext cx="4045200" cy="739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Giới Thiệu</a:t>
            </a:r>
            <a:endParaRPr dirty="0"/>
          </a:p>
        </p:txBody>
      </p:sp>
      <p:sp>
        <p:nvSpPr>
          <p:cNvPr id="376" name="Google Shape;376;p32"/>
          <p:cNvSpPr txBox="1">
            <a:spLocks noGrp="1"/>
          </p:cNvSpPr>
          <p:nvPr>
            <p:ph type="subTitle" idx="1"/>
          </p:nvPr>
        </p:nvSpPr>
        <p:spPr>
          <a:xfrm>
            <a:off x="2549400" y="2234850"/>
            <a:ext cx="4045200" cy="1413300"/>
          </a:xfrm>
          <a:prstGeom prst="rect">
            <a:avLst/>
          </a:prstGeom>
        </p:spPr>
        <p:txBody>
          <a:bodyPr spcFirstLastPara="1" wrap="square" lIns="91425" tIns="91425" rIns="91425" bIns="91425" anchor="t" anchorCtr="0">
            <a:noAutofit/>
          </a:bodyPr>
          <a:lstStyle/>
          <a:p>
            <a:pPr marL="0" lvl="0" indent="0">
              <a:buSzPts val="1100"/>
            </a:pPr>
            <a:r>
              <a:rPr lang="vi-VN" dirty="0"/>
              <a:t>Lễ hội này có nguồn gốc từ xa xưa, cho đến ngày nay vẫn được duy trì và là một trong những lễ hội tôn giáo lớn nhất thế giới. Vậy, sông Hằng và sông Ấn - những con sông lớn nhất Ấn Độ</a:t>
            </a:r>
            <a:endParaRPr dirty="0"/>
          </a:p>
        </p:txBody>
      </p:sp>
      <p:grpSp>
        <p:nvGrpSpPr>
          <p:cNvPr id="377" name="Google Shape;377;p32"/>
          <p:cNvGrpSpPr/>
          <p:nvPr/>
        </p:nvGrpSpPr>
        <p:grpSpPr>
          <a:xfrm>
            <a:off x="-388583" y="-548975"/>
            <a:ext cx="2513425" cy="2000524"/>
            <a:chOff x="1445400" y="3224625"/>
            <a:chExt cx="965625" cy="768575"/>
          </a:xfrm>
        </p:grpSpPr>
        <p:sp>
          <p:nvSpPr>
            <p:cNvPr id="378" name="Google Shape;378;p32"/>
            <p:cNvSpPr/>
            <p:nvPr/>
          </p:nvSpPr>
          <p:spPr>
            <a:xfrm>
              <a:off x="1445400" y="3369000"/>
              <a:ext cx="964425" cy="624200"/>
            </a:xfrm>
            <a:custGeom>
              <a:avLst/>
              <a:gdLst/>
              <a:ahLst/>
              <a:cxnLst/>
              <a:rect l="l" t="t" r="r" b="b"/>
              <a:pathLst>
                <a:path w="38577" h="24968" extrusionOk="0">
                  <a:moveTo>
                    <a:pt x="38577" y="0"/>
                  </a:moveTo>
                  <a:cubicBezTo>
                    <a:pt x="37755" y="358"/>
                    <a:pt x="36958" y="786"/>
                    <a:pt x="36196" y="1310"/>
                  </a:cubicBezTo>
                  <a:cubicBezTo>
                    <a:pt x="35041" y="2096"/>
                    <a:pt x="33981" y="3048"/>
                    <a:pt x="32993" y="4108"/>
                  </a:cubicBezTo>
                  <a:cubicBezTo>
                    <a:pt x="32505" y="4608"/>
                    <a:pt x="32064" y="5191"/>
                    <a:pt x="31600" y="5763"/>
                  </a:cubicBezTo>
                  <a:cubicBezTo>
                    <a:pt x="31171" y="6358"/>
                    <a:pt x="30719" y="6930"/>
                    <a:pt x="30314" y="7561"/>
                  </a:cubicBezTo>
                  <a:lnTo>
                    <a:pt x="29040" y="9513"/>
                  </a:lnTo>
                  <a:cubicBezTo>
                    <a:pt x="28623" y="10180"/>
                    <a:pt x="28147" y="10835"/>
                    <a:pt x="27683" y="11490"/>
                  </a:cubicBezTo>
                  <a:cubicBezTo>
                    <a:pt x="27135" y="12252"/>
                    <a:pt x="26564" y="12990"/>
                    <a:pt x="25968" y="13716"/>
                  </a:cubicBezTo>
                  <a:cubicBezTo>
                    <a:pt x="25123" y="14752"/>
                    <a:pt x="24230" y="15740"/>
                    <a:pt x="23266" y="16681"/>
                  </a:cubicBezTo>
                  <a:cubicBezTo>
                    <a:pt x="22563" y="17383"/>
                    <a:pt x="21825" y="18038"/>
                    <a:pt x="21051" y="18657"/>
                  </a:cubicBezTo>
                  <a:cubicBezTo>
                    <a:pt x="19741" y="19693"/>
                    <a:pt x="18289" y="20598"/>
                    <a:pt x="16741" y="21324"/>
                  </a:cubicBezTo>
                  <a:lnTo>
                    <a:pt x="16169" y="21574"/>
                  </a:lnTo>
                  <a:cubicBezTo>
                    <a:pt x="15967" y="21658"/>
                    <a:pt x="15777" y="21753"/>
                    <a:pt x="15574" y="21813"/>
                  </a:cubicBezTo>
                  <a:cubicBezTo>
                    <a:pt x="15169" y="21955"/>
                    <a:pt x="14753" y="22098"/>
                    <a:pt x="14348" y="22229"/>
                  </a:cubicBezTo>
                  <a:lnTo>
                    <a:pt x="13098" y="22563"/>
                  </a:lnTo>
                  <a:cubicBezTo>
                    <a:pt x="12681" y="22646"/>
                    <a:pt x="12252" y="22706"/>
                    <a:pt x="11836" y="22789"/>
                  </a:cubicBezTo>
                  <a:cubicBezTo>
                    <a:pt x="10933" y="22922"/>
                    <a:pt x="10020" y="22985"/>
                    <a:pt x="9111" y="22985"/>
                  </a:cubicBezTo>
                  <a:cubicBezTo>
                    <a:pt x="8318" y="22985"/>
                    <a:pt x="7528" y="22937"/>
                    <a:pt x="6752" y="22848"/>
                  </a:cubicBezTo>
                  <a:cubicBezTo>
                    <a:pt x="5918" y="22765"/>
                    <a:pt x="5097" y="22610"/>
                    <a:pt x="4275" y="22444"/>
                  </a:cubicBezTo>
                  <a:lnTo>
                    <a:pt x="3073" y="22146"/>
                  </a:lnTo>
                  <a:cubicBezTo>
                    <a:pt x="2680" y="22039"/>
                    <a:pt x="2287" y="21920"/>
                    <a:pt x="1894" y="21801"/>
                  </a:cubicBezTo>
                  <a:cubicBezTo>
                    <a:pt x="1596" y="21717"/>
                    <a:pt x="1299" y="21622"/>
                    <a:pt x="1001" y="21515"/>
                  </a:cubicBezTo>
                  <a:lnTo>
                    <a:pt x="1" y="23241"/>
                  </a:lnTo>
                  <a:cubicBezTo>
                    <a:pt x="156" y="23301"/>
                    <a:pt x="298" y="23348"/>
                    <a:pt x="453" y="23408"/>
                  </a:cubicBezTo>
                  <a:cubicBezTo>
                    <a:pt x="2144" y="23979"/>
                    <a:pt x="3930" y="24432"/>
                    <a:pt x="5811" y="24706"/>
                  </a:cubicBezTo>
                  <a:cubicBezTo>
                    <a:pt x="6275" y="24765"/>
                    <a:pt x="6752" y="24825"/>
                    <a:pt x="7228" y="24872"/>
                  </a:cubicBezTo>
                  <a:lnTo>
                    <a:pt x="8669" y="24968"/>
                  </a:lnTo>
                  <a:cubicBezTo>
                    <a:pt x="9157" y="24956"/>
                    <a:pt x="9645" y="24956"/>
                    <a:pt x="10133" y="24944"/>
                  </a:cubicBezTo>
                  <a:cubicBezTo>
                    <a:pt x="10633" y="24908"/>
                    <a:pt x="11121" y="24849"/>
                    <a:pt x="11609" y="24813"/>
                  </a:cubicBezTo>
                  <a:cubicBezTo>
                    <a:pt x="13586" y="24575"/>
                    <a:pt x="15538" y="24015"/>
                    <a:pt x="17336" y="23217"/>
                  </a:cubicBezTo>
                  <a:cubicBezTo>
                    <a:pt x="19146" y="22408"/>
                    <a:pt x="20789" y="21372"/>
                    <a:pt x="22265" y="20205"/>
                  </a:cubicBezTo>
                  <a:cubicBezTo>
                    <a:pt x="22980" y="19610"/>
                    <a:pt x="23706" y="19015"/>
                    <a:pt x="24349" y="18384"/>
                  </a:cubicBezTo>
                  <a:cubicBezTo>
                    <a:pt x="24932" y="17848"/>
                    <a:pt x="25468" y="17276"/>
                    <a:pt x="25992" y="16717"/>
                  </a:cubicBezTo>
                  <a:cubicBezTo>
                    <a:pt x="26075" y="16610"/>
                    <a:pt x="26171" y="16514"/>
                    <a:pt x="26254" y="16431"/>
                  </a:cubicBezTo>
                  <a:cubicBezTo>
                    <a:pt x="27016" y="15550"/>
                    <a:pt x="27754" y="14657"/>
                    <a:pt x="28457" y="13752"/>
                  </a:cubicBezTo>
                  <a:cubicBezTo>
                    <a:pt x="28826" y="13276"/>
                    <a:pt x="29183" y="12788"/>
                    <a:pt x="29528" y="12288"/>
                  </a:cubicBezTo>
                  <a:lnTo>
                    <a:pt x="30278" y="11216"/>
                  </a:lnTo>
                  <a:lnTo>
                    <a:pt x="30969" y="10144"/>
                  </a:lnTo>
                  <a:lnTo>
                    <a:pt x="32255" y="8204"/>
                  </a:lnTo>
                  <a:cubicBezTo>
                    <a:pt x="33088" y="7025"/>
                    <a:pt x="33969" y="5906"/>
                    <a:pt x="34922" y="4941"/>
                  </a:cubicBezTo>
                  <a:cubicBezTo>
                    <a:pt x="35874" y="3953"/>
                    <a:pt x="36898" y="3144"/>
                    <a:pt x="37970" y="2501"/>
                  </a:cubicBezTo>
                  <a:cubicBezTo>
                    <a:pt x="38160" y="2382"/>
                    <a:pt x="38375" y="2263"/>
                    <a:pt x="38577" y="2155"/>
                  </a:cubicBezTo>
                  <a:lnTo>
                    <a:pt x="38577" y="0"/>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2"/>
            <p:cNvSpPr/>
            <p:nvPr/>
          </p:nvSpPr>
          <p:spPr>
            <a:xfrm>
              <a:off x="1515350" y="3224625"/>
              <a:ext cx="895675" cy="631700"/>
            </a:xfrm>
            <a:custGeom>
              <a:avLst/>
              <a:gdLst/>
              <a:ahLst/>
              <a:cxnLst/>
              <a:rect l="l" t="t" r="r" b="b"/>
              <a:pathLst>
                <a:path w="35827" h="25268" extrusionOk="0">
                  <a:moveTo>
                    <a:pt x="35827" y="1"/>
                  </a:moveTo>
                  <a:cubicBezTo>
                    <a:pt x="34267" y="441"/>
                    <a:pt x="32791" y="1096"/>
                    <a:pt x="31433" y="1906"/>
                  </a:cubicBezTo>
                  <a:cubicBezTo>
                    <a:pt x="29731" y="2918"/>
                    <a:pt x="28207" y="4156"/>
                    <a:pt x="26897" y="5490"/>
                  </a:cubicBezTo>
                  <a:cubicBezTo>
                    <a:pt x="25575" y="6835"/>
                    <a:pt x="24420" y="8276"/>
                    <a:pt x="23397" y="9752"/>
                  </a:cubicBezTo>
                  <a:lnTo>
                    <a:pt x="22003" y="11859"/>
                  </a:lnTo>
                  <a:lnTo>
                    <a:pt x="21372" y="12812"/>
                  </a:lnTo>
                  <a:lnTo>
                    <a:pt x="20718" y="13741"/>
                  </a:lnTo>
                  <a:cubicBezTo>
                    <a:pt x="19860" y="14967"/>
                    <a:pt x="18920" y="16122"/>
                    <a:pt x="17967" y="17217"/>
                  </a:cubicBezTo>
                  <a:cubicBezTo>
                    <a:pt x="17241" y="18039"/>
                    <a:pt x="16467" y="18801"/>
                    <a:pt x="15681" y="19491"/>
                  </a:cubicBezTo>
                  <a:cubicBezTo>
                    <a:pt x="15419" y="19718"/>
                    <a:pt x="15169" y="19932"/>
                    <a:pt x="14919" y="20134"/>
                  </a:cubicBezTo>
                  <a:cubicBezTo>
                    <a:pt x="13848" y="20968"/>
                    <a:pt x="12729" y="21670"/>
                    <a:pt x="11574" y="22194"/>
                  </a:cubicBezTo>
                  <a:cubicBezTo>
                    <a:pt x="11359" y="22289"/>
                    <a:pt x="11133" y="22373"/>
                    <a:pt x="10931" y="22456"/>
                  </a:cubicBezTo>
                  <a:cubicBezTo>
                    <a:pt x="9978" y="22825"/>
                    <a:pt x="8978" y="23087"/>
                    <a:pt x="7966" y="23218"/>
                  </a:cubicBezTo>
                  <a:cubicBezTo>
                    <a:pt x="7440" y="23287"/>
                    <a:pt x="6902" y="23320"/>
                    <a:pt x="6355" y="23320"/>
                  </a:cubicBezTo>
                  <a:cubicBezTo>
                    <a:pt x="4646" y="23320"/>
                    <a:pt x="2843" y="23000"/>
                    <a:pt x="1013" y="22468"/>
                  </a:cubicBezTo>
                  <a:lnTo>
                    <a:pt x="1" y="24194"/>
                  </a:lnTo>
                  <a:cubicBezTo>
                    <a:pt x="48" y="24218"/>
                    <a:pt x="108" y="24230"/>
                    <a:pt x="203" y="24278"/>
                  </a:cubicBezTo>
                  <a:lnTo>
                    <a:pt x="715" y="24421"/>
                  </a:lnTo>
                  <a:cubicBezTo>
                    <a:pt x="882" y="24480"/>
                    <a:pt x="1060" y="24528"/>
                    <a:pt x="1239" y="24575"/>
                  </a:cubicBezTo>
                  <a:lnTo>
                    <a:pt x="2299" y="24825"/>
                  </a:lnTo>
                  <a:lnTo>
                    <a:pt x="3358" y="25016"/>
                  </a:lnTo>
                  <a:lnTo>
                    <a:pt x="3620" y="25063"/>
                  </a:lnTo>
                  <a:lnTo>
                    <a:pt x="3894" y="25087"/>
                  </a:lnTo>
                  <a:lnTo>
                    <a:pt x="4430" y="25147"/>
                  </a:lnTo>
                  <a:cubicBezTo>
                    <a:pt x="5098" y="25226"/>
                    <a:pt x="5767" y="25268"/>
                    <a:pt x="6431" y="25268"/>
                  </a:cubicBezTo>
                  <a:cubicBezTo>
                    <a:pt x="7163" y="25268"/>
                    <a:pt x="7891" y="25217"/>
                    <a:pt x="8609" y="25111"/>
                  </a:cubicBezTo>
                  <a:cubicBezTo>
                    <a:pt x="10931" y="24790"/>
                    <a:pt x="13086" y="23825"/>
                    <a:pt x="15062" y="22468"/>
                  </a:cubicBezTo>
                  <a:cubicBezTo>
                    <a:pt x="15419" y="22218"/>
                    <a:pt x="15800" y="21968"/>
                    <a:pt x="16158" y="21682"/>
                  </a:cubicBezTo>
                  <a:cubicBezTo>
                    <a:pt x="16967" y="21015"/>
                    <a:pt x="17765" y="20289"/>
                    <a:pt x="18515" y="19515"/>
                  </a:cubicBezTo>
                  <a:cubicBezTo>
                    <a:pt x="19801" y="18205"/>
                    <a:pt x="20991" y="16741"/>
                    <a:pt x="22087" y="15205"/>
                  </a:cubicBezTo>
                  <a:cubicBezTo>
                    <a:pt x="22527" y="14586"/>
                    <a:pt x="22968" y="13991"/>
                    <a:pt x="23373" y="13348"/>
                  </a:cubicBezTo>
                  <a:lnTo>
                    <a:pt x="24647" y="11395"/>
                  </a:lnTo>
                  <a:cubicBezTo>
                    <a:pt x="25087" y="10716"/>
                    <a:pt x="25587" y="10062"/>
                    <a:pt x="26064" y="9407"/>
                  </a:cubicBezTo>
                  <a:cubicBezTo>
                    <a:pt x="26587" y="8764"/>
                    <a:pt x="27087" y="8109"/>
                    <a:pt x="27671" y="7514"/>
                  </a:cubicBezTo>
                  <a:cubicBezTo>
                    <a:pt x="28802" y="6299"/>
                    <a:pt x="30052" y="5168"/>
                    <a:pt x="31469" y="4192"/>
                  </a:cubicBezTo>
                  <a:cubicBezTo>
                    <a:pt x="32791" y="3287"/>
                    <a:pt x="34267" y="2549"/>
                    <a:pt x="35827" y="2037"/>
                  </a:cubicBezTo>
                  <a:lnTo>
                    <a:pt x="35827" y="1"/>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2"/>
            <p:cNvSpPr/>
            <p:nvPr/>
          </p:nvSpPr>
          <p:spPr>
            <a:xfrm>
              <a:off x="1470400" y="3274925"/>
              <a:ext cx="939425" cy="668100"/>
            </a:xfrm>
            <a:custGeom>
              <a:avLst/>
              <a:gdLst/>
              <a:ahLst/>
              <a:cxnLst/>
              <a:rect l="l" t="t" r="r" b="b"/>
              <a:pathLst>
                <a:path w="37577" h="26724" extrusionOk="0">
                  <a:moveTo>
                    <a:pt x="37577" y="1"/>
                  </a:moveTo>
                  <a:cubicBezTo>
                    <a:pt x="36017" y="501"/>
                    <a:pt x="34541" y="1251"/>
                    <a:pt x="33219" y="2156"/>
                  </a:cubicBezTo>
                  <a:cubicBezTo>
                    <a:pt x="31802" y="3120"/>
                    <a:pt x="30552" y="4252"/>
                    <a:pt x="29421" y="5478"/>
                  </a:cubicBezTo>
                  <a:cubicBezTo>
                    <a:pt x="28850" y="6073"/>
                    <a:pt x="28338" y="6728"/>
                    <a:pt x="27814" y="7359"/>
                  </a:cubicBezTo>
                  <a:cubicBezTo>
                    <a:pt x="27338" y="8014"/>
                    <a:pt x="26838" y="8669"/>
                    <a:pt x="26409" y="9359"/>
                  </a:cubicBezTo>
                  <a:lnTo>
                    <a:pt x="25123" y="11312"/>
                  </a:lnTo>
                  <a:cubicBezTo>
                    <a:pt x="24718" y="11943"/>
                    <a:pt x="24278" y="12562"/>
                    <a:pt x="23849" y="13169"/>
                  </a:cubicBezTo>
                  <a:cubicBezTo>
                    <a:pt x="22754" y="14705"/>
                    <a:pt x="21563" y="16146"/>
                    <a:pt x="20277" y="17467"/>
                  </a:cubicBezTo>
                  <a:cubicBezTo>
                    <a:pt x="19527" y="18241"/>
                    <a:pt x="18729" y="18968"/>
                    <a:pt x="17908" y="19646"/>
                  </a:cubicBezTo>
                  <a:cubicBezTo>
                    <a:pt x="17551" y="19908"/>
                    <a:pt x="17194" y="20182"/>
                    <a:pt x="16824" y="20432"/>
                  </a:cubicBezTo>
                  <a:cubicBezTo>
                    <a:pt x="14836" y="21789"/>
                    <a:pt x="12681" y="22754"/>
                    <a:pt x="10359" y="23063"/>
                  </a:cubicBezTo>
                  <a:cubicBezTo>
                    <a:pt x="9626" y="23165"/>
                    <a:pt x="8885" y="23213"/>
                    <a:pt x="8138" y="23213"/>
                  </a:cubicBezTo>
                  <a:cubicBezTo>
                    <a:pt x="7490" y="23213"/>
                    <a:pt x="6838" y="23177"/>
                    <a:pt x="6180" y="23111"/>
                  </a:cubicBezTo>
                  <a:lnTo>
                    <a:pt x="5644" y="23051"/>
                  </a:lnTo>
                  <a:lnTo>
                    <a:pt x="5371" y="23016"/>
                  </a:lnTo>
                  <a:lnTo>
                    <a:pt x="5109" y="22980"/>
                  </a:lnTo>
                  <a:lnTo>
                    <a:pt x="4049" y="22778"/>
                  </a:lnTo>
                  <a:lnTo>
                    <a:pt x="2989" y="22528"/>
                  </a:lnTo>
                  <a:cubicBezTo>
                    <a:pt x="2811" y="22480"/>
                    <a:pt x="2656" y="22444"/>
                    <a:pt x="2477" y="22385"/>
                  </a:cubicBezTo>
                  <a:lnTo>
                    <a:pt x="1954" y="22230"/>
                  </a:lnTo>
                  <a:cubicBezTo>
                    <a:pt x="1906" y="22218"/>
                    <a:pt x="1846" y="22206"/>
                    <a:pt x="1799" y="22182"/>
                  </a:cubicBezTo>
                  <a:lnTo>
                    <a:pt x="1" y="25302"/>
                  </a:lnTo>
                  <a:cubicBezTo>
                    <a:pt x="287" y="25385"/>
                    <a:pt x="584" y="25492"/>
                    <a:pt x="894" y="25552"/>
                  </a:cubicBezTo>
                  <a:cubicBezTo>
                    <a:pt x="1287" y="25671"/>
                    <a:pt x="1668" y="25790"/>
                    <a:pt x="2073" y="25885"/>
                  </a:cubicBezTo>
                  <a:lnTo>
                    <a:pt x="3275" y="26183"/>
                  </a:lnTo>
                  <a:cubicBezTo>
                    <a:pt x="4097" y="26349"/>
                    <a:pt x="4918" y="26504"/>
                    <a:pt x="5752" y="26588"/>
                  </a:cubicBezTo>
                  <a:cubicBezTo>
                    <a:pt x="6551" y="26673"/>
                    <a:pt x="7364" y="26723"/>
                    <a:pt x="8181" y="26723"/>
                  </a:cubicBezTo>
                  <a:cubicBezTo>
                    <a:pt x="9066" y="26723"/>
                    <a:pt x="9956" y="26664"/>
                    <a:pt x="10836" y="26528"/>
                  </a:cubicBezTo>
                  <a:cubicBezTo>
                    <a:pt x="11252" y="26457"/>
                    <a:pt x="11681" y="26397"/>
                    <a:pt x="12098" y="26314"/>
                  </a:cubicBezTo>
                  <a:lnTo>
                    <a:pt x="13348" y="25980"/>
                  </a:lnTo>
                  <a:cubicBezTo>
                    <a:pt x="13765" y="25849"/>
                    <a:pt x="14169" y="25695"/>
                    <a:pt x="14574" y="25564"/>
                  </a:cubicBezTo>
                  <a:cubicBezTo>
                    <a:pt x="14777" y="25504"/>
                    <a:pt x="14979" y="25421"/>
                    <a:pt x="15169" y="25326"/>
                  </a:cubicBezTo>
                  <a:lnTo>
                    <a:pt x="15753" y="25075"/>
                  </a:lnTo>
                  <a:cubicBezTo>
                    <a:pt x="17301" y="24361"/>
                    <a:pt x="18741" y="23432"/>
                    <a:pt x="20051" y="22409"/>
                  </a:cubicBezTo>
                  <a:cubicBezTo>
                    <a:pt x="20825" y="21789"/>
                    <a:pt x="21563" y="21111"/>
                    <a:pt x="22266" y="20432"/>
                  </a:cubicBezTo>
                  <a:cubicBezTo>
                    <a:pt x="23230" y="19491"/>
                    <a:pt x="24123" y="18491"/>
                    <a:pt x="24980" y="17467"/>
                  </a:cubicBezTo>
                  <a:cubicBezTo>
                    <a:pt x="25576" y="16741"/>
                    <a:pt x="26147" y="15991"/>
                    <a:pt x="26683" y="15241"/>
                  </a:cubicBezTo>
                  <a:cubicBezTo>
                    <a:pt x="27135" y="14586"/>
                    <a:pt x="27623" y="13931"/>
                    <a:pt x="28040" y="13253"/>
                  </a:cubicBezTo>
                  <a:lnTo>
                    <a:pt x="29326" y="11312"/>
                  </a:lnTo>
                  <a:cubicBezTo>
                    <a:pt x="29719" y="10681"/>
                    <a:pt x="30171" y="10097"/>
                    <a:pt x="30600" y="9502"/>
                  </a:cubicBezTo>
                  <a:cubicBezTo>
                    <a:pt x="31052" y="8954"/>
                    <a:pt x="31505" y="8371"/>
                    <a:pt x="32005" y="7859"/>
                  </a:cubicBezTo>
                  <a:cubicBezTo>
                    <a:pt x="32981" y="6799"/>
                    <a:pt x="34041" y="5847"/>
                    <a:pt x="35196" y="5061"/>
                  </a:cubicBezTo>
                  <a:cubicBezTo>
                    <a:pt x="35958" y="4537"/>
                    <a:pt x="36744" y="4109"/>
                    <a:pt x="37577" y="3751"/>
                  </a:cubicBezTo>
                  <a:lnTo>
                    <a:pt x="37577" y="1"/>
                  </a:ln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Google Shape;959;p34"/>
          <p:cNvSpPr/>
          <p:nvPr/>
        </p:nvSpPr>
        <p:spPr>
          <a:xfrm>
            <a:off x="5244450" y="1211550"/>
            <a:ext cx="2720400" cy="272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txBox="1">
            <a:spLocks noGrp="1"/>
          </p:cNvSpPr>
          <p:nvPr>
            <p:ph type="title"/>
          </p:nvPr>
        </p:nvSpPr>
        <p:spPr>
          <a:xfrm>
            <a:off x="685800" y="2503200"/>
            <a:ext cx="4323900" cy="841800"/>
          </a:xfrm>
          <a:prstGeom prst="rect">
            <a:avLst/>
          </a:prstGeom>
        </p:spPr>
        <p:txBody>
          <a:bodyPr spcFirstLastPara="1" wrap="square" lIns="91425" tIns="91425" rIns="91425" bIns="91425" anchor="ctr" anchorCtr="0">
            <a:noAutofit/>
          </a:bodyPr>
          <a:lstStyle/>
          <a:p>
            <a:pPr lvl="0"/>
            <a:r>
              <a:rPr lang="en-US" dirty="0" err="1"/>
              <a:t>Điều</a:t>
            </a:r>
            <a:r>
              <a:rPr lang="en-US" dirty="0"/>
              <a:t> </a:t>
            </a:r>
            <a:r>
              <a:rPr lang="en-US" dirty="0" err="1"/>
              <a:t>kiện</a:t>
            </a:r>
            <a:r>
              <a:rPr lang="en-US" dirty="0"/>
              <a:t> </a:t>
            </a:r>
            <a:r>
              <a:rPr lang="en-US" dirty="0" err="1"/>
              <a:t>tự</a:t>
            </a:r>
            <a:r>
              <a:rPr lang="en-US" dirty="0"/>
              <a:t> </a:t>
            </a:r>
            <a:r>
              <a:rPr lang="en-US" dirty="0" err="1"/>
              <a:t>nhiên</a:t>
            </a:r>
            <a:endParaRPr dirty="0"/>
          </a:p>
        </p:txBody>
      </p:sp>
      <p:sp>
        <p:nvSpPr>
          <p:cNvPr id="961" name="Google Shape;961;p34"/>
          <p:cNvSpPr txBox="1">
            <a:spLocks noGrp="1"/>
          </p:cNvSpPr>
          <p:nvPr>
            <p:ph type="title" idx="2"/>
          </p:nvPr>
        </p:nvSpPr>
        <p:spPr>
          <a:xfrm>
            <a:off x="685800" y="1335000"/>
            <a:ext cx="4323900" cy="116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01</a:t>
            </a:r>
            <a:endParaRPr dirty="0"/>
          </a:p>
        </p:txBody>
      </p:sp>
      <p:cxnSp>
        <p:nvCxnSpPr>
          <p:cNvPr id="963" name="Google Shape;963;p34"/>
          <p:cNvCxnSpPr>
            <a:endCxn id="961" idx="2"/>
          </p:cNvCxnSpPr>
          <p:nvPr/>
        </p:nvCxnSpPr>
        <p:spPr>
          <a:xfrm>
            <a:off x="698550" y="2485500"/>
            <a:ext cx="2149200" cy="17700"/>
          </a:xfrm>
          <a:prstGeom prst="straightConnector1">
            <a:avLst/>
          </a:prstGeom>
          <a:noFill/>
          <a:ln w="19050" cap="flat" cmpd="sng">
            <a:solidFill>
              <a:schemeClr val="dk2"/>
            </a:solidFill>
            <a:prstDash val="dash"/>
            <a:round/>
            <a:headEnd type="none" w="med" len="med"/>
            <a:tailEnd type="stealth" w="med" len="med"/>
          </a:ln>
        </p:spPr>
      </p:cxnSp>
      <p:sp>
        <p:nvSpPr>
          <p:cNvPr id="2" name="Subtitle 1"/>
          <p:cNvSpPr>
            <a:spLocks noGrp="1"/>
          </p:cNvSpPr>
          <p:nvPr>
            <p:ph type="subTitle" idx="1"/>
          </p:nvPr>
        </p:nvSpPr>
        <p:spPr/>
        <p:txBody>
          <a:bodyPr/>
          <a:lstStyle/>
          <a:p>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1150" y="1298250"/>
            <a:ext cx="2547000" cy="2547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35"/>
          <p:cNvSpPr txBox="1">
            <a:spLocks noGrp="1"/>
          </p:cNvSpPr>
          <p:nvPr>
            <p:ph type="title"/>
          </p:nvPr>
        </p:nvSpPr>
        <p:spPr>
          <a:xfrm>
            <a:off x="685800" y="828000"/>
            <a:ext cx="3216600" cy="755700"/>
          </a:xfrm>
          <a:prstGeom prst="rect">
            <a:avLst/>
          </a:prstGeom>
        </p:spPr>
        <p:txBody>
          <a:bodyPr spcFirstLastPara="1" wrap="square" lIns="91425" tIns="91425" rIns="91425" bIns="91425" anchor="b" anchorCtr="0">
            <a:noAutofit/>
          </a:bodyPr>
          <a:lstStyle/>
          <a:p>
            <a:pPr lvl="0"/>
            <a:r>
              <a:rPr lang="vi-VN" dirty="0" smtClean="0"/>
              <a:t>Vị </a:t>
            </a:r>
            <a:r>
              <a:rPr lang="vi-VN" dirty="0"/>
              <a:t>trí địa lí: </a:t>
            </a:r>
            <a:endParaRPr dirty="0"/>
          </a:p>
        </p:txBody>
      </p:sp>
      <p:sp>
        <p:nvSpPr>
          <p:cNvPr id="982" name="Google Shape;982;p35"/>
          <p:cNvSpPr txBox="1">
            <a:spLocks noGrp="1"/>
          </p:cNvSpPr>
          <p:nvPr>
            <p:ph type="subTitle" idx="1"/>
          </p:nvPr>
        </p:nvSpPr>
        <p:spPr>
          <a:xfrm>
            <a:off x="685800" y="1583700"/>
            <a:ext cx="3216600" cy="2731800"/>
          </a:xfrm>
          <a:prstGeom prst="rect">
            <a:avLst/>
          </a:prstGeom>
        </p:spPr>
        <p:txBody>
          <a:bodyPr spcFirstLastPara="1" wrap="square" lIns="91425" tIns="91425" rIns="91425" bIns="91425" anchor="t" anchorCtr="0">
            <a:noAutofit/>
          </a:bodyPr>
          <a:lstStyle/>
          <a:p>
            <a:pPr marL="0" lvl="0" indent="0" algn="just"/>
            <a:r>
              <a:rPr lang="vi-VN" sz="2400" dirty="0" smtClean="0"/>
              <a:t>Là </a:t>
            </a:r>
            <a:r>
              <a:rPr lang="vi-VN" sz="2400" dirty="0"/>
              <a:t>bán đảo Nam Á, nằm trên trục đường biển từ tây sang Đông</a:t>
            </a:r>
            <a:r>
              <a:rPr lang="vi-VN" sz="2400" dirty="0" smtClean="0"/>
              <a:t>.</a:t>
            </a:r>
            <a:endParaRPr lang="vi-VN"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61950"/>
            <a:ext cx="3747754" cy="428314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35"/>
          <p:cNvSpPr txBox="1">
            <a:spLocks noGrp="1"/>
          </p:cNvSpPr>
          <p:nvPr>
            <p:ph type="title"/>
          </p:nvPr>
        </p:nvSpPr>
        <p:spPr>
          <a:xfrm>
            <a:off x="685800" y="828000"/>
            <a:ext cx="3216600" cy="755700"/>
          </a:xfrm>
          <a:prstGeom prst="rect">
            <a:avLst/>
          </a:prstGeom>
        </p:spPr>
        <p:txBody>
          <a:bodyPr spcFirstLastPara="1" wrap="square" lIns="91425" tIns="91425" rIns="91425" bIns="91425" anchor="b" anchorCtr="0">
            <a:noAutofit/>
          </a:bodyPr>
          <a:lstStyle/>
          <a:p>
            <a:pPr lvl="0"/>
            <a:r>
              <a:rPr lang="en-US" dirty="0"/>
              <a:t>- </a:t>
            </a:r>
            <a:r>
              <a:rPr lang="en-US" dirty="0" err="1"/>
              <a:t>Địa</a:t>
            </a:r>
            <a:r>
              <a:rPr lang="en-US" dirty="0"/>
              <a:t> </a:t>
            </a:r>
            <a:r>
              <a:rPr lang="en-US" dirty="0" err="1"/>
              <a:t>hình</a:t>
            </a:r>
            <a:r>
              <a:rPr lang="en-US" dirty="0"/>
              <a:t>:</a:t>
            </a:r>
          </a:p>
        </p:txBody>
      </p:sp>
      <p:sp>
        <p:nvSpPr>
          <p:cNvPr id="982" name="Google Shape;982;p35"/>
          <p:cNvSpPr txBox="1">
            <a:spLocks noGrp="1"/>
          </p:cNvSpPr>
          <p:nvPr>
            <p:ph type="subTitle" idx="1"/>
          </p:nvPr>
        </p:nvSpPr>
        <p:spPr>
          <a:xfrm>
            <a:off x="685800" y="1583700"/>
            <a:ext cx="3216600" cy="2731800"/>
          </a:xfrm>
          <a:prstGeom prst="rect">
            <a:avLst/>
          </a:prstGeom>
        </p:spPr>
        <p:txBody>
          <a:bodyPr spcFirstLastPara="1" wrap="square" lIns="91425" tIns="91425" rIns="91425" bIns="91425" anchor="t" anchorCtr="0">
            <a:noAutofit/>
          </a:bodyPr>
          <a:lstStyle/>
          <a:p>
            <a:pPr marL="0" lvl="0" indent="0" algn="just"/>
            <a:r>
              <a:rPr lang="vi-VN" sz="2000" dirty="0" smtClean="0"/>
              <a:t>+ </a:t>
            </a:r>
            <a:r>
              <a:rPr lang="vi-VN" sz="2000" dirty="0"/>
              <a:t>Phía Bắc bao bọc bởi một vòng cung khổng lồ - dãy Hi-ma-lay-a. </a:t>
            </a:r>
          </a:p>
          <a:p>
            <a:pPr marL="0" lvl="0" indent="0" algn="just"/>
            <a:r>
              <a:rPr lang="vi-VN" sz="2000" dirty="0"/>
              <a:t>+ Ở giữa: Đồng bằng Ấn – Hằng rộng lớn.</a:t>
            </a:r>
          </a:p>
          <a:p>
            <a:pPr marL="0" lvl="0" indent="0" algn="just"/>
            <a:r>
              <a:rPr lang="vi-VN" sz="2000" dirty="0"/>
              <a:t>+ Phía Nam: Cao nguyên Đê-can nhiều núi đá hiểm trở</a:t>
            </a:r>
            <a:r>
              <a:rPr lang="vi-VN" sz="2000" dirty="0" smtClean="0"/>
              <a:t>.</a:t>
            </a:r>
            <a:endParaRPr lang="vi-VN" sz="2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61950"/>
            <a:ext cx="3747754" cy="4283147"/>
          </a:xfrm>
          <a:prstGeom prst="rect">
            <a:avLst/>
          </a:prstGeom>
        </p:spPr>
      </p:pic>
    </p:spTree>
    <p:extLst>
      <p:ext uri="{BB962C8B-B14F-4D97-AF65-F5344CB8AC3E}">
        <p14:creationId xmlns:p14="http://schemas.microsoft.com/office/powerpoint/2010/main" val="1330968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35"/>
          <p:cNvSpPr txBox="1">
            <a:spLocks noGrp="1"/>
          </p:cNvSpPr>
          <p:nvPr>
            <p:ph type="title"/>
          </p:nvPr>
        </p:nvSpPr>
        <p:spPr>
          <a:xfrm>
            <a:off x="685800" y="828000"/>
            <a:ext cx="3216600" cy="755700"/>
          </a:xfrm>
          <a:prstGeom prst="rect">
            <a:avLst/>
          </a:prstGeom>
        </p:spPr>
        <p:txBody>
          <a:bodyPr spcFirstLastPara="1" wrap="square" lIns="91425" tIns="91425" rIns="91425" bIns="91425" anchor="b" anchorCtr="0">
            <a:noAutofit/>
          </a:bodyPr>
          <a:lstStyle/>
          <a:p>
            <a:pPr lvl="0"/>
            <a:r>
              <a:rPr lang="en-US" dirty="0" err="1"/>
              <a:t>Khí</a:t>
            </a:r>
            <a:r>
              <a:rPr lang="en-US" dirty="0"/>
              <a:t> </a:t>
            </a:r>
            <a:r>
              <a:rPr lang="en-US" dirty="0" err="1"/>
              <a:t>hậu</a:t>
            </a:r>
            <a:r>
              <a:rPr lang="en-US" dirty="0"/>
              <a:t>:</a:t>
            </a:r>
          </a:p>
        </p:txBody>
      </p:sp>
      <p:sp>
        <p:nvSpPr>
          <p:cNvPr id="982" name="Google Shape;982;p35"/>
          <p:cNvSpPr txBox="1">
            <a:spLocks noGrp="1"/>
          </p:cNvSpPr>
          <p:nvPr>
            <p:ph type="subTitle" idx="1"/>
          </p:nvPr>
        </p:nvSpPr>
        <p:spPr>
          <a:xfrm>
            <a:off x="685800" y="1583700"/>
            <a:ext cx="3216600" cy="2731800"/>
          </a:xfrm>
          <a:prstGeom prst="rect">
            <a:avLst/>
          </a:prstGeom>
        </p:spPr>
        <p:txBody>
          <a:bodyPr spcFirstLastPara="1" wrap="square" lIns="91425" tIns="91425" rIns="91425" bIns="91425" anchor="t" anchorCtr="0">
            <a:noAutofit/>
          </a:bodyPr>
          <a:lstStyle/>
          <a:p>
            <a:pPr marL="0" lvl="0" indent="0"/>
            <a:r>
              <a:rPr lang="vi-VN" dirty="0" smtClean="0"/>
              <a:t>-+ </a:t>
            </a:r>
            <a:r>
              <a:rPr lang="vi-VN" dirty="0"/>
              <a:t>Đại bộ phận có khí hậu nhiệt đới gió mùa.</a:t>
            </a:r>
          </a:p>
          <a:p>
            <a:pPr marL="0" lvl="0" indent="0"/>
            <a:r>
              <a:rPr lang="vi-VN" dirty="0"/>
              <a:t>+ Khí hậu phân hóa theo độ cao, ảnh hưởng bởi địa hình</a:t>
            </a:r>
            <a:r>
              <a:rPr lang="vi-VN" dirty="0" smtClean="0"/>
              <a:t>.</a:t>
            </a:r>
            <a:endParaRPr lang="vi-VN"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61950"/>
            <a:ext cx="3747754" cy="4283147"/>
          </a:xfrm>
          <a:prstGeom prst="rect">
            <a:avLst/>
          </a:prstGeom>
        </p:spPr>
      </p:pic>
    </p:spTree>
    <p:extLst>
      <p:ext uri="{BB962C8B-B14F-4D97-AF65-F5344CB8AC3E}">
        <p14:creationId xmlns:p14="http://schemas.microsoft.com/office/powerpoint/2010/main" val="1330968890"/>
      </p:ext>
    </p:extLst>
  </p:cSld>
  <p:clrMapOvr>
    <a:masterClrMapping/>
  </p:clrMapOvr>
  <p:timing>
    <p:tnLst>
      <p:par>
        <p:cTn id="1" dur="indefinite" restart="never" nodeType="tmRoot"/>
      </p:par>
    </p:tnLst>
  </p:timing>
</p:sld>
</file>

<file path=ppt/theme/theme1.xml><?xml version="1.0" encoding="utf-8"?>
<a:theme xmlns:a="http://schemas.openxmlformats.org/drawingml/2006/main" name="Lección de Historia de España by Slidesgo">
  <a:themeElements>
    <a:clrScheme name="Simple Light">
      <a:dk1>
        <a:srgbClr val="000000"/>
      </a:dk1>
      <a:lt1>
        <a:srgbClr val="FFFFFF"/>
      </a:lt1>
      <a:dk2>
        <a:srgbClr val="A01127"/>
      </a:dk2>
      <a:lt2>
        <a:srgbClr val="EFDAA3"/>
      </a:lt2>
      <a:accent1>
        <a:srgbClr val="FEFCE3"/>
      </a:accent1>
      <a:accent2>
        <a:srgbClr val="FFD629"/>
      </a:accent2>
      <a:accent3>
        <a:srgbClr val="A01127"/>
      </a:accent3>
      <a:accent4>
        <a:srgbClr val="EFDAA3"/>
      </a:accent4>
      <a:accent5>
        <a:srgbClr val="FFD629"/>
      </a:accent5>
      <a:accent6>
        <a:srgbClr val="A01127"/>
      </a:accent6>
      <a:hlink>
        <a:srgbClr val="FFD62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yramid Infographics by Slidesgo">
  <a:themeElements>
    <a:clrScheme name="Simple Light">
      <a:dk1>
        <a:srgbClr val="000000"/>
      </a:dk1>
      <a:lt1>
        <a:srgbClr val="FFFFFF"/>
      </a:lt1>
      <a:dk2>
        <a:srgbClr val="595959"/>
      </a:dk2>
      <a:lt2>
        <a:srgbClr val="EEEEEE"/>
      </a:lt2>
      <a:accent1>
        <a:srgbClr val="5EB2FC"/>
      </a:accent1>
      <a:accent2>
        <a:srgbClr val="69E781"/>
      </a:accent2>
      <a:accent3>
        <a:srgbClr val="869FB2"/>
      </a:accent3>
      <a:accent4>
        <a:srgbClr val="4949E7"/>
      </a:accent4>
      <a:accent5>
        <a:srgbClr val="FCBD24"/>
      </a:accent5>
      <a:accent6>
        <a:srgbClr val="EC3A3B"/>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TotalTime>
  <Words>448</Words>
  <Application>Microsoft Office PowerPoint</Application>
  <PresentationFormat>On-screen Show (16:9)</PresentationFormat>
  <Paragraphs>69</Paragraphs>
  <Slides>25</Slides>
  <Notes>19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Arial</vt:lpstr>
      <vt:lpstr>Fira Sans Extra Condensed</vt:lpstr>
      <vt:lpstr>Fira Sans Extra Condensed Medium</vt:lpstr>
      <vt:lpstr>Livvic</vt:lpstr>
      <vt:lpstr>Open Sans</vt:lpstr>
      <vt:lpstr>PT Serif</vt:lpstr>
      <vt:lpstr>Roboto</vt:lpstr>
      <vt:lpstr>Roboto Condensed Light</vt:lpstr>
      <vt:lpstr>Lección de Historia de España by Slidesgo</vt:lpstr>
      <vt:lpstr>Pyramid Infographics by Slidesgo</vt:lpstr>
      <vt:lpstr>ẤN ĐỘ CỔ ĐẠI</vt:lpstr>
      <vt:lpstr>NỘI DUNG CHÍNH</vt:lpstr>
      <vt:lpstr>XÁC ĐỊNH VẤN ĐỀ</vt:lpstr>
      <vt:lpstr>PowerPoint Presentation</vt:lpstr>
      <vt:lpstr>Giới Thiệu</vt:lpstr>
      <vt:lpstr>Điều kiện tự nhiên</vt:lpstr>
      <vt:lpstr>Vị trí địa lí: </vt:lpstr>
      <vt:lpstr>- Địa hình:</vt:lpstr>
      <vt:lpstr>Khí hậu:</vt:lpstr>
      <vt:lpstr>-Sông ngòi: </vt:lpstr>
      <vt:lpstr>Chế độ xã hội ở Ấn Độ</vt:lpstr>
      <vt:lpstr>Sơ đồ các đẳng cấp trong xã hội Ấn Độ cổ đại</vt:lpstr>
      <vt:lpstr>Những thành tựu văn hoá tiêu biểu</vt:lpstr>
      <vt:lpstr>Thành tựu tiêu biểu</vt:lpstr>
      <vt:lpstr>Tôn giáo </vt:lpstr>
      <vt:lpstr>Sử thi Ma-ha-bha-ra-ta và Ra-ma-y-a-na</vt:lpstr>
      <vt:lpstr>Chữ viết</vt:lpstr>
      <vt:lpstr>Cột đá A-sô-ca </vt:lpstr>
      <vt:lpstr>Đại bảo tháp San-chi</vt:lpstr>
      <vt:lpstr>Toán học </vt:lpstr>
      <vt:lpstr>LUYỆN TẬP</vt:lpstr>
      <vt:lpstr>Sự phân hóa trong xã hội cổ đại Ấn Độ được biểu hiện như thế nào?</vt:lpstr>
      <vt:lpstr>VẬN DỤNG</vt:lpstr>
      <vt:lpstr>Hãy kể tên một số thành tựu về tôn giáo, kiến trúc của Ấn Độ cổ đại có ảnh hưởng đến Việt Nam hoặc địa phương nơi các em đang sinh sống?</vt:lpstr>
      <vt:lpstr>CÁM ƠN SỰ THEO DÕI CỦA QUÝ THẦY, CÔ VÀ CÁC EM!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ẤN ĐỘ CỔ ĐẠI</dc:title>
  <cp:lastModifiedBy>Admin</cp:lastModifiedBy>
  <cp:revision>17</cp:revision>
  <dcterms:modified xsi:type="dcterms:W3CDTF">2021-08-10T14:51:33Z</dcterms:modified>
</cp:coreProperties>
</file>